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24" r:id="rId1"/>
    <p:sldMasterId id="2147483725" r:id="rId2"/>
  </p:sldMasterIdLst>
  <p:notesMasterIdLst>
    <p:notesMasterId r:id="rId2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5143500" type="screen16x9"/>
  <p:notesSz cx="6858000" cy="9144000"/>
  <p:embeddedFontLst>
    <p:embeddedFont>
      <p:font typeface="Inter" panose="020B0604020202020204" charset="0"/>
      <p:regular r:id="rId25"/>
      <p:bold r:id="rId26"/>
      <p:italic r:id="rId27"/>
      <p:boldItalic r:id="rId28"/>
    </p:embeddedFont>
    <p:embeddedFont>
      <p:font typeface="Inter ExtraBold" panose="020B0604020202020204" charset="0"/>
      <p:bold r:id="rId29"/>
      <p:boldItalic r:id="rId30"/>
    </p:embeddedFont>
    <p:embeddedFont>
      <p:font typeface="Inter Light" panose="020B0604020202020204" charset="0"/>
      <p:regular r:id="rId31"/>
      <p:bold r:id="rId32"/>
      <p:italic r:id="rId33"/>
      <p:boldItalic r:id="rId34"/>
    </p:embeddedFont>
    <p:embeddedFont>
      <p:font typeface="Inter SemiBold" panose="020B0604020202020204" charset="0"/>
      <p:regular r:id="rId35"/>
      <p:bold r:id="rId36"/>
      <p:italic r:id="rId37"/>
      <p:boldItalic r:id="rId38"/>
    </p:embeddedFont>
    <p:embeddedFont>
      <p:font typeface="Poppins" panose="00000500000000000000" pitchFamily="2" charset="0"/>
      <p:regular r:id="rId39"/>
      <p:bold r:id="rId40"/>
      <p:italic r:id="rId41"/>
      <p:boldItalic r:id="rId42"/>
    </p:embeddedFont>
    <p:embeddedFont>
      <p:font typeface="Poppins Light" panose="00000400000000000000" pitchFamily="2" charset="0"/>
      <p:regular r:id="rId43"/>
      <p:bold r:id="rId44"/>
      <p:italic r:id="rId45"/>
      <p:boldItalic r:id="rId46"/>
    </p:embeddedFont>
    <p:embeddedFont>
      <p:font typeface="Space Mono" panose="020B060402020202020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5.fntdata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font" Target="fonts/font17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33e750d89c7_0_6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33e750d89c7_0_6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33e750d89c7_0_1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33e750d89c7_0_1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33e750d89c7_0_1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33e750d89c7_0_1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33e750d89c7_0_1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3" name="Google Shape;733;g33e750d89c7_0_1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g33e750d89c7_0_1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0" name="Google Shape;740;g33e750d89c7_0_1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33e750d89c7_0_1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33e750d89c7_0_1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33e750d89c7_0_13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33e750d89c7_0_13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33e750d89c7_0_7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33e750d89c7_0_7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g33e750d89c7_0_1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1" name="Google Shape;771;g33e750d89c7_0_1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33e750d89c7_0_1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33e750d89c7_0_1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33e750d89c7_0_1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33e750d89c7_0_1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3e750d89c7_0_1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3e750d89c7_0_1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33e750d89c7_0_1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33e750d89c7_0_1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33e750d89c7_0_1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33e750d89c7_0_1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33e750d89c7_0_6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2" name="Google Shape;662;g33e750d89c7_0_6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g33e750d89c7_0_6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0" name="Google Shape;670;g33e750d89c7_0_6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33e750d89c7_0_1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33e750d89c7_0_1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33e750d89c7_0_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33e750d89c7_0_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33e750d89c7_0_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33e750d89c7_0_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33e750d89c7_0_7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33e750d89c7_0_7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33e750d89c7_0_1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33e750d89c7_0_1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with image, annotations, and captions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364900"/>
          </a:xfrm>
          <a:prstGeom prst="rect">
            <a:avLst/>
          </a:prstGeom>
          <a:noFill/>
          <a:ln>
            <a:noFill/>
          </a:ln>
        </p:spPr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39600" y="2515437"/>
            <a:ext cx="9558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"/>
              <a:buNone/>
              <a:defRPr sz="750" b="1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3"/>
          </p:nvPr>
        </p:nvSpPr>
        <p:spPr>
          <a:xfrm>
            <a:off x="1457784" y="2515437"/>
            <a:ext cx="9558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"/>
              <a:buNone/>
              <a:defRPr sz="750" b="1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4"/>
          </p:nvPr>
        </p:nvSpPr>
        <p:spPr>
          <a:xfrm>
            <a:off x="2775967" y="2515437"/>
            <a:ext cx="9558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"/>
              <a:buNone/>
              <a:defRPr sz="750" b="1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5"/>
          </p:nvPr>
        </p:nvSpPr>
        <p:spPr>
          <a:xfrm>
            <a:off x="4094151" y="2515437"/>
            <a:ext cx="9558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"/>
              <a:buNone/>
              <a:defRPr sz="750" b="1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6"/>
          </p:nvPr>
        </p:nvSpPr>
        <p:spPr>
          <a:xfrm>
            <a:off x="5412334" y="2515437"/>
            <a:ext cx="9558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"/>
              <a:buNone/>
              <a:defRPr sz="750" b="1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7"/>
          </p:nvPr>
        </p:nvSpPr>
        <p:spPr>
          <a:xfrm>
            <a:off x="6730518" y="2515437"/>
            <a:ext cx="9558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"/>
              <a:buNone/>
              <a:defRPr sz="750" b="1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8"/>
          </p:nvPr>
        </p:nvSpPr>
        <p:spPr>
          <a:xfrm>
            <a:off x="8048701" y="2515437"/>
            <a:ext cx="9558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"/>
              <a:buNone/>
              <a:defRPr sz="750" b="1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title"/>
          </p:nvPr>
        </p:nvSpPr>
        <p:spPr>
          <a:xfrm>
            <a:off x="19800" y="4187725"/>
            <a:ext cx="91044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9"/>
          </p:nvPr>
        </p:nvSpPr>
        <p:spPr>
          <a:xfrm>
            <a:off x="4936920" y="2933413"/>
            <a:ext cx="18633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body" idx="13"/>
          </p:nvPr>
        </p:nvSpPr>
        <p:spPr>
          <a:xfrm>
            <a:off x="4936939" y="3312062"/>
            <a:ext cx="18633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4"/>
          </p:nvPr>
        </p:nvSpPr>
        <p:spPr>
          <a:xfrm>
            <a:off x="6984180" y="2933413"/>
            <a:ext cx="18633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body" idx="15"/>
          </p:nvPr>
        </p:nvSpPr>
        <p:spPr>
          <a:xfrm>
            <a:off x="6984199" y="3312062"/>
            <a:ext cx="1863300" cy="60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with annotations" type="tx">
  <p:cSld name="TITLE_AND_BOD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1"/>
          </p:nvPr>
        </p:nvSpPr>
        <p:spPr>
          <a:xfrm rot="-5400000">
            <a:off x="-106275" y="46121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2"/>
          </p:nvPr>
        </p:nvSpPr>
        <p:spPr>
          <a:xfrm rot="-5400000">
            <a:off x="-106275" y="38846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subTitle" idx="3"/>
          </p:nvPr>
        </p:nvSpPr>
        <p:spPr>
          <a:xfrm rot="-5400000">
            <a:off x="-106275" y="31571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subTitle" idx="4"/>
          </p:nvPr>
        </p:nvSpPr>
        <p:spPr>
          <a:xfrm rot="-5400000">
            <a:off x="-106275" y="242970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5"/>
          </p:nvPr>
        </p:nvSpPr>
        <p:spPr>
          <a:xfrm rot="-5400000">
            <a:off x="-106275" y="17022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ubTitle" idx="6"/>
          </p:nvPr>
        </p:nvSpPr>
        <p:spPr>
          <a:xfrm rot="-5400000">
            <a:off x="-106275" y="9747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ubTitle" idx="7"/>
          </p:nvPr>
        </p:nvSpPr>
        <p:spPr>
          <a:xfrm rot="-5400000">
            <a:off x="-106275" y="2472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7478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7478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 and two body">
  <p:cSld name="TITLE_AND_BODY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"/>
          </p:nvPr>
        </p:nvSpPr>
        <p:spPr>
          <a:xfrm rot="-5400000">
            <a:off x="-106275" y="46121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2"/>
          </p:nvPr>
        </p:nvSpPr>
        <p:spPr>
          <a:xfrm rot="-5400000">
            <a:off x="-106275" y="38846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3"/>
          </p:nvPr>
        </p:nvSpPr>
        <p:spPr>
          <a:xfrm rot="-5400000">
            <a:off x="-106275" y="31571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4"/>
          </p:nvPr>
        </p:nvSpPr>
        <p:spPr>
          <a:xfrm rot="-5400000">
            <a:off x="-106275" y="242970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5"/>
          </p:nvPr>
        </p:nvSpPr>
        <p:spPr>
          <a:xfrm rot="-5400000">
            <a:off x="-106275" y="17022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6"/>
          </p:nvPr>
        </p:nvSpPr>
        <p:spPr>
          <a:xfrm rot="-5400000">
            <a:off x="-106275" y="9747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7"/>
          </p:nvPr>
        </p:nvSpPr>
        <p:spPr>
          <a:xfrm rot="-5400000">
            <a:off x="-106275" y="2472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8"/>
          </p:nvPr>
        </p:nvSpPr>
        <p:spPr>
          <a:xfrm>
            <a:off x="620775" y="1064250"/>
            <a:ext cx="6179400" cy="21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937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1pPr>
            <a:lvl2pPr marL="914400" lvl="1" indent="-3937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marL="1371600" lvl="2" indent="-3937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3pPr>
            <a:lvl4pPr marL="1828800" lvl="3" indent="-3937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6000" lvl="4" indent="-3937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200" lvl="5" indent="-3937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400" lvl="6" indent="-3937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600" lvl="7" indent="-3937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800" lvl="8" indent="-3937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9"/>
          </p:nvPr>
        </p:nvSpPr>
        <p:spPr>
          <a:xfrm>
            <a:off x="4177851" y="3598475"/>
            <a:ext cx="22251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body" idx="13"/>
          </p:nvPr>
        </p:nvSpPr>
        <p:spPr>
          <a:xfrm>
            <a:off x="4177886" y="3977102"/>
            <a:ext cx="22251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4"/>
          </p:nvPr>
        </p:nvSpPr>
        <p:spPr>
          <a:xfrm>
            <a:off x="6622495" y="3598475"/>
            <a:ext cx="22251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body" idx="15"/>
          </p:nvPr>
        </p:nvSpPr>
        <p:spPr>
          <a:xfrm>
            <a:off x="6622525" y="3977102"/>
            <a:ext cx="22251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7478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TITLE_AND_BODY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1"/>
          </p:nvPr>
        </p:nvSpPr>
        <p:spPr>
          <a:xfrm>
            <a:off x="620775" y="2048375"/>
            <a:ext cx="35490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body" idx="2"/>
          </p:nvPr>
        </p:nvSpPr>
        <p:spPr>
          <a:xfrm>
            <a:off x="620775" y="2427001"/>
            <a:ext cx="35490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3"/>
          </p:nvPr>
        </p:nvSpPr>
        <p:spPr>
          <a:xfrm>
            <a:off x="4686788" y="2048375"/>
            <a:ext cx="35490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body" idx="4"/>
          </p:nvPr>
        </p:nvSpPr>
        <p:spPr>
          <a:xfrm>
            <a:off x="4686835" y="2427001"/>
            <a:ext cx="35490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7478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TITLE_AND_BODY_1_1_1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7478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1"/>
          </p:nvPr>
        </p:nvSpPr>
        <p:spPr>
          <a:xfrm>
            <a:off x="620775" y="2048375"/>
            <a:ext cx="22251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body" idx="2"/>
          </p:nvPr>
        </p:nvSpPr>
        <p:spPr>
          <a:xfrm>
            <a:off x="620775" y="2427002"/>
            <a:ext cx="22251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3"/>
          </p:nvPr>
        </p:nvSpPr>
        <p:spPr>
          <a:xfrm>
            <a:off x="3459433" y="2048375"/>
            <a:ext cx="22251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body" idx="4"/>
          </p:nvPr>
        </p:nvSpPr>
        <p:spPr>
          <a:xfrm>
            <a:off x="3459462" y="2427002"/>
            <a:ext cx="22251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5"/>
          </p:nvPr>
        </p:nvSpPr>
        <p:spPr>
          <a:xfrm>
            <a:off x="6260783" y="2048375"/>
            <a:ext cx="22251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body" idx="6"/>
          </p:nvPr>
        </p:nvSpPr>
        <p:spPr>
          <a:xfrm>
            <a:off x="6260812" y="2427002"/>
            <a:ext cx="22251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TITLE_AND_BODY_1_1_1_1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7478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ubTitle" idx="1"/>
          </p:nvPr>
        </p:nvSpPr>
        <p:spPr>
          <a:xfrm>
            <a:off x="4659198" y="1711725"/>
            <a:ext cx="29565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2"/>
          </p:nvPr>
        </p:nvSpPr>
        <p:spPr>
          <a:xfrm>
            <a:off x="4659238" y="2090352"/>
            <a:ext cx="29565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3"/>
          </p:nvPr>
        </p:nvSpPr>
        <p:spPr>
          <a:xfrm>
            <a:off x="4659182" y="3355774"/>
            <a:ext cx="29565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4"/>
          </p:nvPr>
        </p:nvSpPr>
        <p:spPr>
          <a:xfrm>
            <a:off x="4659221" y="3734401"/>
            <a:ext cx="29565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ubTitle" idx="5"/>
          </p:nvPr>
        </p:nvSpPr>
        <p:spPr>
          <a:xfrm>
            <a:off x="1528262" y="3355774"/>
            <a:ext cx="29565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body" idx="6"/>
          </p:nvPr>
        </p:nvSpPr>
        <p:spPr>
          <a:xfrm>
            <a:off x="1528302" y="3734401"/>
            <a:ext cx="29565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ubTitle" idx="7"/>
          </p:nvPr>
        </p:nvSpPr>
        <p:spPr>
          <a:xfrm>
            <a:off x="1528262" y="1711725"/>
            <a:ext cx="29565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body" idx="8"/>
          </p:nvPr>
        </p:nvSpPr>
        <p:spPr>
          <a:xfrm>
            <a:off x="1528302" y="2090352"/>
            <a:ext cx="29565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3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31926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body" idx="1"/>
          </p:nvPr>
        </p:nvSpPr>
        <p:spPr>
          <a:xfrm>
            <a:off x="4463500" y="571500"/>
            <a:ext cx="44538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125" name="Google Shape;125;p17"/>
          <p:cNvSpPr>
            <a:spLocks noGrp="1"/>
          </p:cNvSpPr>
          <p:nvPr>
            <p:ph type="pic" idx="2"/>
          </p:nvPr>
        </p:nvSpPr>
        <p:spPr>
          <a:xfrm>
            <a:off x="4463600" y="1389400"/>
            <a:ext cx="4453800" cy="2325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odboard and description" type="twoColTx">
  <p:cSld name="TITLE_AND_TWO_COLUMN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body" idx="1"/>
          </p:nvPr>
        </p:nvSpPr>
        <p:spPr>
          <a:xfrm>
            <a:off x="620775" y="1469575"/>
            <a:ext cx="3508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2"/>
          </p:nvPr>
        </p:nvSpPr>
        <p:spPr>
          <a:xfrm rot="-5400000">
            <a:off x="-106275" y="46121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3"/>
          </p:nvPr>
        </p:nvSpPr>
        <p:spPr>
          <a:xfrm rot="-5400000">
            <a:off x="-106275" y="38846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4"/>
          </p:nvPr>
        </p:nvSpPr>
        <p:spPr>
          <a:xfrm rot="-5400000">
            <a:off x="-106275" y="31571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5"/>
          </p:nvPr>
        </p:nvSpPr>
        <p:spPr>
          <a:xfrm rot="-5400000">
            <a:off x="-106275" y="242970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ubTitle" idx="6"/>
          </p:nvPr>
        </p:nvSpPr>
        <p:spPr>
          <a:xfrm rot="-5400000">
            <a:off x="-106275" y="17022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7"/>
          </p:nvPr>
        </p:nvSpPr>
        <p:spPr>
          <a:xfrm rot="-5400000">
            <a:off x="-106275" y="9747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8"/>
          </p:nvPr>
        </p:nvSpPr>
        <p:spPr>
          <a:xfrm rot="-5400000">
            <a:off x="-106275" y="2472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/>
            </a:lvl1pPr>
            <a:lvl2pPr lvl="1" algn="r">
              <a:buNone/>
              <a:defRPr/>
            </a:lvl2pPr>
            <a:lvl3pPr lvl="2" algn="r">
              <a:buNone/>
              <a:defRPr/>
            </a:lvl3pPr>
            <a:lvl4pPr lvl="3" algn="r">
              <a:buNone/>
              <a:defRPr/>
            </a:lvl4pPr>
            <a:lvl5pPr lvl="4" algn="r">
              <a:buNone/>
              <a:defRPr/>
            </a:lvl5pPr>
            <a:lvl6pPr lvl="5" algn="r">
              <a:buNone/>
              <a:defRPr/>
            </a:lvl6pPr>
            <a:lvl7pPr lvl="6" algn="r">
              <a:buNone/>
              <a:defRPr/>
            </a:lvl7pPr>
            <a:lvl8pPr lvl="7" algn="r">
              <a:buNone/>
              <a:defRPr/>
            </a:lvl8pPr>
            <a:lvl9pPr lvl="8" algn="r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35082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9pPr>
          </a:lstStyle>
          <a:p>
            <a:endParaRPr/>
          </a:p>
        </p:txBody>
      </p:sp>
      <p:sp>
        <p:nvSpPr>
          <p:cNvPr id="137" name="Google Shape;137;p18"/>
          <p:cNvSpPr>
            <a:spLocks noGrp="1"/>
          </p:cNvSpPr>
          <p:nvPr>
            <p:ph type="pic" idx="9"/>
          </p:nvPr>
        </p:nvSpPr>
        <p:spPr>
          <a:xfrm>
            <a:off x="6796700" y="0"/>
            <a:ext cx="2347200" cy="2739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8" name="Google Shape;138;p18"/>
          <p:cNvSpPr>
            <a:spLocks noGrp="1"/>
          </p:cNvSpPr>
          <p:nvPr>
            <p:ph type="pic" idx="13"/>
          </p:nvPr>
        </p:nvSpPr>
        <p:spPr>
          <a:xfrm>
            <a:off x="4434825" y="2753975"/>
            <a:ext cx="4709100" cy="2389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8"/>
          <p:cNvSpPr>
            <a:spLocks noGrp="1"/>
          </p:cNvSpPr>
          <p:nvPr>
            <p:ph type="pic" idx="14"/>
          </p:nvPr>
        </p:nvSpPr>
        <p:spPr>
          <a:xfrm>
            <a:off x="4434825" y="0"/>
            <a:ext cx="2347200" cy="2739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 Image grid" type="titleOnly">
  <p:cSld name="TITLE_ONLY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9"/>
          <p:cNvSpPr>
            <a:spLocks noGrp="1"/>
          </p:cNvSpPr>
          <p:nvPr>
            <p:ph type="pic" idx="2"/>
          </p:nvPr>
        </p:nvSpPr>
        <p:spPr>
          <a:xfrm>
            <a:off x="6796700" y="0"/>
            <a:ext cx="2347200" cy="2739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19"/>
          <p:cNvSpPr>
            <a:spLocks noGrp="1"/>
          </p:cNvSpPr>
          <p:nvPr>
            <p:ph type="pic" idx="3"/>
          </p:nvPr>
        </p:nvSpPr>
        <p:spPr>
          <a:xfrm>
            <a:off x="0" y="0"/>
            <a:ext cx="4419900" cy="2055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19"/>
          <p:cNvSpPr>
            <a:spLocks noGrp="1"/>
          </p:cNvSpPr>
          <p:nvPr>
            <p:ph type="pic" idx="4"/>
          </p:nvPr>
        </p:nvSpPr>
        <p:spPr>
          <a:xfrm>
            <a:off x="125" y="2068800"/>
            <a:ext cx="2209800" cy="3075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4" name="Google Shape;144;p19"/>
          <p:cNvSpPr>
            <a:spLocks noGrp="1"/>
          </p:cNvSpPr>
          <p:nvPr>
            <p:ph type="pic" idx="5"/>
          </p:nvPr>
        </p:nvSpPr>
        <p:spPr>
          <a:xfrm>
            <a:off x="4434825" y="2753975"/>
            <a:ext cx="4709100" cy="2389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19"/>
          <p:cNvSpPr>
            <a:spLocks noGrp="1"/>
          </p:cNvSpPr>
          <p:nvPr>
            <p:ph type="pic" idx="6"/>
          </p:nvPr>
        </p:nvSpPr>
        <p:spPr>
          <a:xfrm>
            <a:off x="2225125" y="2068800"/>
            <a:ext cx="2194500" cy="3075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19"/>
          <p:cNvSpPr>
            <a:spLocks noGrp="1"/>
          </p:cNvSpPr>
          <p:nvPr>
            <p:ph type="pic" idx="7"/>
          </p:nvPr>
        </p:nvSpPr>
        <p:spPr>
          <a:xfrm>
            <a:off x="4434825" y="0"/>
            <a:ext cx="2347200" cy="2739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7" name="Google Shape;147;p19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/>
            </a:lvl1pPr>
            <a:lvl2pPr lvl="1" algn="r">
              <a:buNone/>
              <a:defRPr/>
            </a:lvl2pPr>
            <a:lvl3pPr lvl="2" algn="r">
              <a:buNone/>
              <a:defRPr/>
            </a:lvl3pPr>
            <a:lvl4pPr lvl="3" algn="r">
              <a:buNone/>
              <a:defRPr/>
            </a:lvl4pPr>
            <a:lvl5pPr lvl="4" algn="r">
              <a:buNone/>
              <a:defRPr/>
            </a:lvl5pPr>
            <a:lvl6pPr lvl="5" algn="r">
              <a:buNone/>
              <a:defRPr/>
            </a:lvl6pPr>
            <a:lvl7pPr lvl="6" algn="r">
              <a:buNone/>
              <a:defRPr/>
            </a:lvl7pPr>
            <a:lvl8pPr lvl="7" algn="r">
              <a:buNone/>
              <a:defRPr/>
            </a:lvl8pPr>
            <a:lvl9pPr lvl="8" algn="r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_2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1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3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2364900"/>
          </a:xfrm>
          <a:prstGeom prst="rect">
            <a:avLst/>
          </a:prstGeom>
          <a:noFill/>
          <a:ln>
            <a:noFill/>
          </a:ln>
        </p:spPr>
      </p:sp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9800" y="4187725"/>
            <a:ext cx="91044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7" name="Google Shape;157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22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22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22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22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22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5" name="Google Shape;165;p22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2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8" name="Google Shape;168;p22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69" name="Google Shape;169;p22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image grid">
  <p:cSld name="TITLE_ONLY_2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>
            <a:spLocks noGrp="1"/>
          </p:cNvSpPr>
          <p:nvPr>
            <p:ph type="pic" idx="2"/>
          </p:nvPr>
        </p:nvSpPr>
        <p:spPr>
          <a:xfrm>
            <a:off x="6103721" y="2093948"/>
            <a:ext cx="3040200" cy="1742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2" name="Google Shape;172;p23"/>
          <p:cNvSpPr txBox="1">
            <a:spLocks noGrp="1"/>
          </p:cNvSpPr>
          <p:nvPr>
            <p:ph type="sldNum" idx="12"/>
          </p:nvPr>
        </p:nvSpPr>
        <p:spPr>
          <a:xfrm>
            <a:off x="8384668" y="298557"/>
            <a:ext cx="497700" cy="45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/>
            </a:lvl1pPr>
            <a:lvl2pPr lvl="1" algn="r">
              <a:buNone/>
              <a:defRPr/>
            </a:lvl2pPr>
            <a:lvl3pPr lvl="2" algn="r">
              <a:buNone/>
              <a:defRPr/>
            </a:lvl3pPr>
            <a:lvl4pPr lvl="3" algn="r">
              <a:buNone/>
              <a:defRPr/>
            </a:lvl4pPr>
            <a:lvl5pPr lvl="4" algn="r">
              <a:buNone/>
              <a:defRPr/>
            </a:lvl5pPr>
            <a:lvl6pPr lvl="5" algn="r">
              <a:buNone/>
              <a:defRPr/>
            </a:lvl6pPr>
            <a:lvl7pPr lvl="6" algn="r">
              <a:buNone/>
              <a:defRPr/>
            </a:lvl7pPr>
            <a:lvl8pPr lvl="7" algn="r">
              <a:buNone/>
              <a:defRPr/>
            </a:lvl8pPr>
            <a:lvl9pPr lvl="8" algn="r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23"/>
          <p:cNvSpPr>
            <a:spLocks noGrp="1"/>
          </p:cNvSpPr>
          <p:nvPr>
            <p:ph type="pic" idx="3"/>
          </p:nvPr>
        </p:nvSpPr>
        <p:spPr>
          <a:xfrm>
            <a:off x="0" y="3850725"/>
            <a:ext cx="9144000" cy="12927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4" name="Google Shape;174;p23"/>
          <p:cNvSpPr>
            <a:spLocks noGrp="1"/>
          </p:cNvSpPr>
          <p:nvPr>
            <p:ph type="pic" idx="4"/>
          </p:nvPr>
        </p:nvSpPr>
        <p:spPr>
          <a:xfrm>
            <a:off x="-100" y="2091500"/>
            <a:ext cx="3040200" cy="1742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5" name="Google Shape;175;p23"/>
          <p:cNvSpPr>
            <a:spLocks noGrp="1"/>
          </p:cNvSpPr>
          <p:nvPr>
            <p:ph type="pic" idx="5"/>
          </p:nvPr>
        </p:nvSpPr>
        <p:spPr>
          <a:xfrm>
            <a:off x="3051809" y="2091500"/>
            <a:ext cx="3040200" cy="1742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6" name="Google Shape;176;p23"/>
          <p:cNvSpPr>
            <a:spLocks noGrp="1"/>
          </p:cNvSpPr>
          <p:nvPr>
            <p:ph type="pic" idx="6"/>
          </p:nvPr>
        </p:nvSpPr>
        <p:spPr>
          <a:xfrm>
            <a:off x="7628550" y="963587"/>
            <a:ext cx="1515300" cy="11109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7" name="Google Shape;177;p23"/>
          <p:cNvSpPr>
            <a:spLocks noGrp="1"/>
          </p:cNvSpPr>
          <p:nvPr>
            <p:ph type="pic" idx="7"/>
          </p:nvPr>
        </p:nvSpPr>
        <p:spPr>
          <a:xfrm>
            <a:off x="0" y="962225"/>
            <a:ext cx="1515300" cy="11109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p23"/>
          <p:cNvSpPr>
            <a:spLocks noGrp="1"/>
          </p:cNvSpPr>
          <p:nvPr>
            <p:ph type="pic" idx="8"/>
          </p:nvPr>
        </p:nvSpPr>
        <p:spPr>
          <a:xfrm>
            <a:off x="1524817" y="962225"/>
            <a:ext cx="1515300" cy="11109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23"/>
          <p:cNvSpPr>
            <a:spLocks noGrp="1"/>
          </p:cNvSpPr>
          <p:nvPr>
            <p:ph type="pic" idx="9"/>
          </p:nvPr>
        </p:nvSpPr>
        <p:spPr>
          <a:xfrm>
            <a:off x="3051906" y="962225"/>
            <a:ext cx="1515300" cy="11109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0" name="Google Shape;180;p23"/>
          <p:cNvSpPr>
            <a:spLocks noGrp="1"/>
          </p:cNvSpPr>
          <p:nvPr>
            <p:ph type="pic" idx="13"/>
          </p:nvPr>
        </p:nvSpPr>
        <p:spPr>
          <a:xfrm>
            <a:off x="4576723" y="962225"/>
            <a:ext cx="1515300" cy="11109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1" name="Google Shape;181;p23"/>
          <p:cNvSpPr>
            <a:spLocks noGrp="1"/>
          </p:cNvSpPr>
          <p:nvPr>
            <p:ph type="pic" idx="14"/>
          </p:nvPr>
        </p:nvSpPr>
        <p:spPr>
          <a:xfrm>
            <a:off x="6103733" y="963587"/>
            <a:ext cx="1515300" cy="11109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p23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397700" cy="49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700"/>
              <a:buFont typeface="Poppins"/>
              <a:buNone/>
              <a:defRPr sz="3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Image grid">
  <p:cSld name="TITLE_ONLY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4"/>
          <p:cNvSpPr>
            <a:spLocks noGrp="1"/>
          </p:cNvSpPr>
          <p:nvPr>
            <p:ph type="pic" idx="2"/>
          </p:nvPr>
        </p:nvSpPr>
        <p:spPr>
          <a:xfrm>
            <a:off x="4434825" y="0"/>
            <a:ext cx="4709100" cy="2389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24"/>
          <p:cNvSpPr>
            <a:spLocks noGrp="1"/>
          </p:cNvSpPr>
          <p:nvPr>
            <p:ph type="pic" idx="3"/>
          </p:nvPr>
        </p:nvSpPr>
        <p:spPr>
          <a:xfrm>
            <a:off x="0" y="0"/>
            <a:ext cx="4419900" cy="5143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p24"/>
          <p:cNvSpPr>
            <a:spLocks noGrp="1"/>
          </p:cNvSpPr>
          <p:nvPr>
            <p:ph type="pic" idx="4"/>
          </p:nvPr>
        </p:nvSpPr>
        <p:spPr>
          <a:xfrm>
            <a:off x="4434825" y="2403900"/>
            <a:ext cx="2347200" cy="2739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24"/>
          <p:cNvSpPr>
            <a:spLocks noGrp="1"/>
          </p:cNvSpPr>
          <p:nvPr>
            <p:ph type="pic" idx="5"/>
          </p:nvPr>
        </p:nvSpPr>
        <p:spPr>
          <a:xfrm>
            <a:off x="6796700" y="2403900"/>
            <a:ext cx="2347200" cy="27396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8" name="Google Shape;188;p24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/>
            </a:lvl1pPr>
            <a:lvl2pPr lvl="1" algn="r">
              <a:buNone/>
              <a:defRPr/>
            </a:lvl2pPr>
            <a:lvl3pPr lvl="2" algn="r">
              <a:buNone/>
              <a:defRPr/>
            </a:lvl3pPr>
            <a:lvl4pPr lvl="3" algn="r">
              <a:buNone/>
              <a:defRPr/>
            </a:lvl4pPr>
            <a:lvl5pPr lvl="4" algn="r">
              <a:buNone/>
              <a:defRPr/>
            </a:lvl5pPr>
            <a:lvl6pPr lvl="5" algn="r">
              <a:buNone/>
              <a:defRPr/>
            </a:lvl6pPr>
            <a:lvl7pPr lvl="6" algn="r">
              <a:buNone/>
              <a:defRPr/>
            </a:lvl7pPr>
            <a:lvl8pPr lvl="7" algn="r">
              <a:buNone/>
              <a:defRPr/>
            </a:lvl8pPr>
            <a:lvl9pPr lvl="8" algn="r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TITLE_ONLY_1_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25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/>
            </a:lvl1pPr>
            <a:lvl2pPr lvl="1" algn="r">
              <a:buNone/>
              <a:defRPr/>
            </a:lvl2pPr>
            <a:lvl3pPr lvl="2" algn="r">
              <a:buNone/>
              <a:defRPr/>
            </a:lvl3pPr>
            <a:lvl4pPr lvl="3" algn="r">
              <a:buNone/>
              <a:defRPr/>
            </a:lvl4pPr>
            <a:lvl5pPr lvl="4" algn="r">
              <a:buNone/>
              <a:defRPr/>
            </a:lvl5pPr>
            <a:lvl6pPr lvl="5" algn="r">
              <a:buNone/>
              <a:defRPr/>
            </a:lvl6pPr>
            <a:lvl7pPr lvl="6" algn="r">
              <a:buNone/>
              <a:defRPr/>
            </a:lvl7pPr>
            <a:lvl8pPr lvl="7" algn="r">
              <a:buNone/>
              <a:defRPr/>
            </a:lvl8pPr>
            <a:lvl9pPr lvl="8" algn="r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 with annotations">
  <p:cSld name="ONE_COLUMN_TEXT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26"/>
          <p:cNvSpPr txBox="1">
            <a:spLocks noGrp="1"/>
          </p:cNvSpPr>
          <p:nvPr>
            <p:ph type="subTitle" idx="1"/>
          </p:nvPr>
        </p:nvSpPr>
        <p:spPr>
          <a:xfrm rot="-5400000">
            <a:off x="-106275" y="46121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subTitle" idx="2"/>
          </p:nvPr>
        </p:nvSpPr>
        <p:spPr>
          <a:xfrm rot="-5400000">
            <a:off x="-106275" y="38846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96" name="Google Shape;196;p26"/>
          <p:cNvSpPr txBox="1">
            <a:spLocks noGrp="1"/>
          </p:cNvSpPr>
          <p:nvPr>
            <p:ph type="subTitle" idx="3"/>
          </p:nvPr>
        </p:nvSpPr>
        <p:spPr>
          <a:xfrm rot="-5400000">
            <a:off x="-106275" y="31571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97" name="Google Shape;197;p26"/>
          <p:cNvSpPr txBox="1">
            <a:spLocks noGrp="1"/>
          </p:cNvSpPr>
          <p:nvPr>
            <p:ph type="subTitle" idx="4"/>
          </p:nvPr>
        </p:nvSpPr>
        <p:spPr>
          <a:xfrm rot="-5400000">
            <a:off x="-106275" y="242970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subTitle" idx="5"/>
          </p:nvPr>
        </p:nvSpPr>
        <p:spPr>
          <a:xfrm rot="-5400000">
            <a:off x="-106275" y="17022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subTitle" idx="6"/>
          </p:nvPr>
        </p:nvSpPr>
        <p:spPr>
          <a:xfrm rot="-5400000">
            <a:off x="-106275" y="9747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00" name="Google Shape;200;p26"/>
          <p:cNvSpPr txBox="1">
            <a:spLocks noGrp="1"/>
          </p:cNvSpPr>
          <p:nvPr>
            <p:ph type="subTitle" idx="7"/>
          </p:nvPr>
        </p:nvSpPr>
        <p:spPr>
          <a:xfrm rot="-5400000">
            <a:off x="-106275" y="2472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01" name="Google Shape;201;p26"/>
          <p:cNvSpPr txBox="1">
            <a:spLocks noGrp="1"/>
          </p:cNvSpPr>
          <p:nvPr>
            <p:ph type="subTitle" idx="8"/>
          </p:nvPr>
        </p:nvSpPr>
        <p:spPr>
          <a:xfrm>
            <a:off x="660210" y="1243507"/>
            <a:ext cx="26802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02" name="Google Shape;202;p26"/>
          <p:cNvSpPr txBox="1">
            <a:spLocks noGrp="1"/>
          </p:cNvSpPr>
          <p:nvPr>
            <p:ph type="body" idx="9"/>
          </p:nvPr>
        </p:nvSpPr>
        <p:spPr>
          <a:xfrm>
            <a:off x="660200" y="1622126"/>
            <a:ext cx="2680200" cy="8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03" name="Google Shape;203;p26"/>
          <p:cNvSpPr txBox="1">
            <a:spLocks noGrp="1"/>
          </p:cNvSpPr>
          <p:nvPr>
            <p:ph type="subTitle" idx="13"/>
          </p:nvPr>
        </p:nvSpPr>
        <p:spPr>
          <a:xfrm>
            <a:off x="3429035" y="1243507"/>
            <a:ext cx="26802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04" name="Google Shape;204;p26"/>
          <p:cNvSpPr txBox="1">
            <a:spLocks noGrp="1"/>
          </p:cNvSpPr>
          <p:nvPr>
            <p:ph type="body" idx="14"/>
          </p:nvPr>
        </p:nvSpPr>
        <p:spPr>
          <a:xfrm>
            <a:off x="3429025" y="1622126"/>
            <a:ext cx="2680200" cy="8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05" name="Google Shape;205;p26"/>
          <p:cNvSpPr txBox="1">
            <a:spLocks noGrp="1"/>
          </p:cNvSpPr>
          <p:nvPr>
            <p:ph type="subTitle" idx="15"/>
          </p:nvPr>
        </p:nvSpPr>
        <p:spPr>
          <a:xfrm>
            <a:off x="6197860" y="1243507"/>
            <a:ext cx="26802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06" name="Google Shape;206;p26"/>
          <p:cNvSpPr txBox="1">
            <a:spLocks noGrp="1"/>
          </p:cNvSpPr>
          <p:nvPr>
            <p:ph type="body" idx="16"/>
          </p:nvPr>
        </p:nvSpPr>
        <p:spPr>
          <a:xfrm>
            <a:off x="6197850" y="1622126"/>
            <a:ext cx="2680200" cy="8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07" name="Google Shape;207;p26"/>
          <p:cNvSpPr>
            <a:spLocks noGrp="1"/>
          </p:cNvSpPr>
          <p:nvPr>
            <p:ph type="pic" idx="17"/>
          </p:nvPr>
        </p:nvSpPr>
        <p:spPr>
          <a:xfrm>
            <a:off x="742410" y="2452133"/>
            <a:ext cx="2515800" cy="2515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8" name="Google Shape;208;p26"/>
          <p:cNvSpPr>
            <a:spLocks noGrp="1"/>
          </p:cNvSpPr>
          <p:nvPr>
            <p:ph type="pic" idx="18"/>
          </p:nvPr>
        </p:nvSpPr>
        <p:spPr>
          <a:xfrm>
            <a:off x="3511235" y="2452133"/>
            <a:ext cx="2515800" cy="2515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09" name="Google Shape;209;p26"/>
          <p:cNvSpPr>
            <a:spLocks noGrp="1"/>
          </p:cNvSpPr>
          <p:nvPr>
            <p:ph type="pic" idx="19"/>
          </p:nvPr>
        </p:nvSpPr>
        <p:spPr>
          <a:xfrm>
            <a:off x="6280060" y="2452133"/>
            <a:ext cx="2515800" cy="2515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10" name="Google Shape;210;p26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7478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ONE_COLUMN_TEXT_1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3" name="Google Shape;213;p27"/>
          <p:cNvSpPr txBox="1">
            <a:spLocks noGrp="1"/>
          </p:cNvSpPr>
          <p:nvPr>
            <p:ph type="subTitle" idx="1"/>
          </p:nvPr>
        </p:nvSpPr>
        <p:spPr>
          <a:xfrm>
            <a:off x="660210" y="1243507"/>
            <a:ext cx="26802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4" name="Google Shape;214;p27"/>
          <p:cNvSpPr txBox="1">
            <a:spLocks noGrp="1"/>
          </p:cNvSpPr>
          <p:nvPr>
            <p:ph type="body" idx="2"/>
          </p:nvPr>
        </p:nvSpPr>
        <p:spPr>
          <a:xfrm>
            <a:off x="660200" y="1622126"/>
            <a:ext cx="2680200" cy="8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subTitle" idx="3"/>
          </p:nvPr>
        </p:nvSpPr>
        <p:spPr>
          <a:xfrm>
            <a:off x="3429035" y="1243507"/>
            <a:ext cx="26802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body" idx="4"/>
          </p:nvPr>
        </p:nvSpPr>
        <p:spPr>
          <a:xfrm>
            <a:off x="3429025" y="1622126"/>
            <a:ext cx="2680200" cy="8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subTitle" idx="5"/>
          </p:nvPr>
        </p:nvSpPr>
        <p:spPr>
          <a:xfrm>
            <a:off x="6197860" y="1243507"/>
            <a:ext cx="26802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8" name="Google Shape;218;p27"/>
          <p:cNvSpPr txBox="1">
            <a:spLocks noGrp="1"/>
          </p:cNvSpPr>
          <p:nvPr>
            <p:ph type="body" idx="6"/>
          </p:nvPr>
        </p:nvSpPr>
        <p:spPr>
          <a:xfrm>
            <a:off x="6197850" y="1622126"/>
            <a:ext cx="2680200" cy="8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19" name="Google Shape;219;p27"/>
          <p:cNvSpPr>
            <a:spLocks noGrp="1"/>
          </p:cNvSpPr>
          <p:nvPr>
            <p:ph type="pic" idx="7"/>
          </p:nvPr>
        </p:nvSpPr>
        <p:spPr>
          <a:xfrm>
            <a:off x="742410" y="2452133"/>
            <a:ext cx="2515800" cy="2515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0" name="Google Shape;220;p27"/>
          <p:cNvSpPr>
            <a:spLocks noGrp="1"/>
          </p:cNvSpPr>
          <p:nvPr>
            <p:ph type="pic" idx="8"/>
          </p:nvPr>
        </p:nvSpPr>
        <p:spPr>
          <a:xfrm>
            <a:off x="3511235" y="2452133"/>
            <a:ext cx="2515800" cy="2515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1" name="Google Shape;221;p27"/>
          <p:cNvSpPr>
            <a:spLocks noGrp="1"/>
          </p:cNvSpPr>
          <p:nvPr>
            <p:ph type="pic" idx="9"/>
          </p:nvPr>
        </p:nvSpPr>
        <p:spPr>
          <a:xfrm>
            <a:off x="6280060" y="2452133"/>
            <a:ext cx="2515800" cy="2515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7478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ONE_COLUMN_TEXT_1_1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8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7478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  <p:sp>
        <p:nvSpPr>
          <p:cNvPr id="225" name="Google Shape;225;p28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28"/>
          <p:cNvSpPr txBox="1">
            <a:spLocks noGrp="1"/>
          </p:cNvSpPr>
          <p:nvPr>
            <p:ph type="body" idx="1"/>
          </p:nvPr>
        </p:nvSpPr>
        <p:spPr>
          <a:xfrm>
            <a:off x="1567673" y="1622126"/>
            <a:ext cx="2680200" cy="8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27" name="Google Shape;227;p28"/>
          <p:cNvSpPr txBox="1">
            <a:spLocks noGrp="1"/>
          </p:cNvSpPr>
          <p:nvPr>
            <p:ph type="subTitle" idx="2"/>
          </p:nvPr>
        </p:nvSpPr>
        <p:spPr>
          <a:xfrm>
            <a:off x="4650510" y="1243507"/>
            <a:ext cx="26802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28" name="Google Shape;228;p28"/>
          <p:cNvSpPr txBox="1">
            <a:spLocks noGrp="1"/>
          </p:cNvSpPr>
          <p:nvPr>
            <p:ph type="body" idx="3"/>
          </p:nvPr>
        </p:nvSpPr>
        <p:spPr>
          <a:xfrm>
            <a:off x="4650500" y="1622126"/>
            <a:ext cx="2680200" cy="8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29" name="Google Shape;229;p28"/>
          <p:cNvSpPr>
            <a:spLocks noGrp="1"/>
          </p:cNvSpPr>
          <p:nvPr>
            <p:ph type="pic" idx="4"/>
          </p:nvPr>
        </p:nvSpPr>
        <p:spPr>
          <a:xfrm>
            <a:off x="1610438" y="2452133"/>
            <a:ext cx="2515800" cy="2515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0" name="Google Shape;230;p28"/>
          <p:cNvSpPr>
            <a:spLocks noGrp="1"/>
          </p:cNvSpPr>
          <p:nvPr>
            <p:ph type="pic" idx="5"/>
          </p:nvPr>
        </p:nvSpPr>
        <p:spPr>
          <a:xfrm>
            <a:off x="4732710" y="2452133"/>
            <a:ext cx="2515800" cy="2515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1" name="Google Shape;231;p28"/>
          <p:cNvSpPr txBox="1">
            <a:spLocks noGrp="1"/>
          </p:cNvSpPr>
          <p:nvPr>
            <p:ph type="subTitle" idx="6"/>
          </p:nvPr>
        </p:nvSpPr>
        <p:spPr>
          <a:xfrm>
            <a:off x="1567672" y="1243507"/>
            <a:ext cx="26802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out 1">
  <p:cSld name="MAIN_POINT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4" name="Google Shape;234;p29"/>
          <p:cNvSpPr txBox="1">
            <a:spLocks noGrp="1"/>
          </p:cNvSpPr>
          <p:nvPr>
            <p:ph type="subTitle" idx="1"/>
          </p:nvPr>
        </p:nvSpPr>
        <p:spPr>
          <a:xfrm rot="-5400000">
            <a:off x="-106275" y="46121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35" name="Google Shape;235;p29"/>
          <p:cNvSpPr txBox="1">
            <a:spLocks noGrp="1"/>
          </p:cNvSpPr>
          <p:nvPr>
            <p:ph type="subTitle" idx="2"/>
          </p:nvPr>
        </p:nvSpPr>
        <p:spPr>
          <a:xfrm rot="-5400000">
            <a:off x="-106275" y="38846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36" name="Google Shape;236;p29"/>
          <p:cNvSpPr txBox="1">
            <a:spLocks noGrp="1"/>
          </p:cNvSpPr>
          <p:nvPr>
            <p:ph type="subTitle" idx="3"/>
          </p:nvPr>
        </p:nvSpPr>
        <p:spPr>
          <a:xfrm rot="-5400000">
            <a:off x="-106275" y="31571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37" name="Google Shape;237;p29"/>
          <p:cNvSpPr txBox="1">
            <a:spLocks noGrp="1"/>
          </p:cNvSpPr>
          <p:nvPr>
            <p:ph type="subTitle" idx="4"/>
          </p:nvPr>
        </p:nvSpPr>
        <p:spPr>
          <a:xfrm rot="-5400000">
            <a:off x="-106275" y="242970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38" name="Google Shape;238;p29"/>
          <p:cNvSpPr txBox="1">
            <a:spLocks noGrp="1"/>
          </p:cNvSpPr>
          <p:nvPr>
            <p:ph type="subTitle" idx="5"/>
          </p:nvPr>
        </p:nvSpPr>
        <p:spPr>
          <a:xfrm rot="-5400000">
            <a:off x="-106275" y="17022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39" name="Google Shape;239;p29"/>
          <p:cNvSpPr txBox="1">
            <a:spLocks noGrp="1"/>
          </p:cNvSpPr>
          <p:nvPr>
            <p:ph type="subTitle" idx="6"/>
          </p:nvPr>
        </p:nvSpPr>
        <p:spPr>
          <a:xfrm rot="-5400000">
            <a:off x="-106275" y="9747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40" name="Google Shape;240;p29"/>
          <p:cNvSpPr txBox="1">
            <a:spLocks noGrp="1"/>
          </p:cNvSpPr>
          <p:nvPr>
            <p:ph type="subTitle" idx="7"/>
          </p:nvPr>
        </p:nvSpPr>
        <p:spPr>
          <a:xfrm rot="-5400000">
            <a:off x="-106275" y="2472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41" name="Google Shape;241;p29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31926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  <p:sp>
        <p:nvSpPr>
          <p:cNvPr id="242" name="Google Shape;242;p29"/>
          <p:cNvSpPr txBox="1">
            <a:spLocks noGrp="1"/>
          </p:cNvSpPr>
          <p:nvPr>
            <p:ph type="subTitle" idx="8"/>
          </p:nvPr>
        </p:nvSpPr>
        <p:spPr>
          <a:xfrm>
            <a:off x="4374925" y="514350"/>
            <a:ext cx="19608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43" name="Google Shape;243;p29"/>
          <p:cNvSpPr txBox="1">
            <a:spLocks noGrp="1"/>
          </p:cNvSpPr>
          <p:nvPr>
            <p:ph type="body" idx="9"/>
          </p:nvPr>
        </p:nvSpPr>
        <p:spPr>
          <a:xfrm>
            <a:off x="6335800" y="571500"/>
            <a:ext cx="25815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44" name="Google Shape;244;p29"/>
          <p:cNvSpPr>
            <a:spLocks noGrp="1"/>
          </p:cNvSpPr>
          <p:nvPr>
            <p:ph type="pic" idx="13"/>
          </p:nvPr>
        </p:nvSpPr>
        <p:spPr>
          <a:xfrm>
            <a:off x="4463600" y="1389400"/>
            <a:ext cx="4453800" cy="2325300"/>
          </a:xfrm>
          <a:prstGeom prst="rect">
            <a:avLst/>
          </a:prstGeom>
          <a:noFill/>
          <a:ln>
            <a:noFill/>
          </a:ln>
        </p:spPr>
      </p:sp>
      <p:sp>
        <p:nvSpPr>
          <p:cNvPr id="245" name="Google Shape;245;p29"/>
          <p:cNvSpPr txBox="1">
            <a:spLocks noGrp="1"/>
          </p:cNvSpPr>
          <p:nvPr>
            <p:ph type="subTitle" idx="14"/>
          </p:nvPr>
        </p:nvSpPr>
        <p:spPr>
          <a:xfrm>
            <a:off x="4374925" y="3825950"/>
            <a:ext cx="19608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29"/>
          <p:cNvSpPr txBox="1">
            <a:spLocks noGrp="1"/>
          </p:cNvSpPr>
          <p:nvPr>
            <p:ph type="subTitle" idx="15"/>
          </p:nvPr>
        </p:nvSpPr>
        <p:spPr>
          <a:xfrm>
            <a:off x="4374925" y="4264800"/>
            <a:ext cx="19608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out 2">
  <p:cSld name="MAIN_POINT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0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9" name="Google Shape;249;p30"/>
          <p:cNvSpPr txBox="1">
            <a:spLocks noGrp="1"/>
          </p:cNvSpPr>
          <p:nvPr>
            <p:ph type="subTitle" idx="1"/>
          </p:nvPr>
        </p:nvSpPr>
        <p:spPr>
          <a:xfrm rot="-5400000">
            <a:off x="-106275" y="46121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50" name="Google Shape;250;p30"/>
          <p:cNvSpPr txBox="1">
            <a:spLocks noGrp="1"/>
          </p:cNvSpPr>
          <p:nvPr>
            <p:ph type="subTitle" idx="2"/>
          </p:nvPr>
        </p:nvSpPr>
        <p:spPr>
          <a:xfrm rot="-5400000">
            <a:off x="-106275" y="38846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51" name="Google Shape;251;p30"/>
          <p:cNvSpPr txBox="1">
            <a:spLocks noGrp="1"/>
          </p:cNvSpPr>
          <p:nvPr>
            <p:ph type="subTitle" idx="3"/>
          </p:nvPr>
        </p:nvSpPr>
        <p:spPr>
          <a:xfrm rot="-5400000">
            <a:off x="-106275" y="31571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52" name="Google Shape;252;p30"/>
          <p:cNvSpPr txBox="1">
            <a:spLocks noGrp="1"/>
          </p:cNvSpPr>
          <p:nvPr>
            <p:ph type="subTitle" idx="4"/>
          </p:nvPr>
        </p:nvSpPr>
        <p:spPr>
          <a:xfrm rot="-5400000">
            <a:off x="-106275" y="242970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53" name="Google Shape;253;p30"/>
          <p:cNvSpPr txBox="1">
            <a:spLocks noGrp="1"/>
          </p:cNvSpPr>
          <p:nvPr>
            <p:ph type="subTitle" idx="5"/>
          </p:nvPr>
        </p:nvSpPr>
        <p:spPr>
          <a:xfrm rot="-5400000">
            <a:off x="-106275" y="17022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54" name="Google Shape;254;p30"/>
          <p:cNvSpPr txBox="1">
            <a:spLocks noGrp="1"/>
          </p:cNvSpPr>
          <p:nvPr>
            <p:ph type="subTitle" idx="6"/>
          </p:nvPr>
        </p:nvSpPr>
        <p:spPr>
          <a:xfrm rot="-5400000">
            <a:off x="-106275" y="9747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55" name="Google Shape;255;p30"/>
          <p:cNvSpPr txBox="1">
            <a:spLocks noGrp="1"/>
          </p:cNvSpPr>
          <p:nvPr>
            <p:ph type="subTitle" idx="7"/>
          </p:nvPr>
        </p:nvSpPr>
        <p:spPr>
          <a:xfrm rot="-5400000">
            <a:off x="-106275" y="2472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56" name="Google Shape;256;p30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31926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  <p:sp>
        <p:nvSpPr>
          <p:cNvPr id="257" name="Google Shape;257;p30"/>
          <p:cNvSpPr txBox="1">
            <a:spLocks noGrp="1"/>
          </p:cNvSpPr>
          <p:nvPr>
            <p:ph type="subTitle" idx="8"/>
          </p:nvPr>
        </p:nvSpPr>
        <p:spPr>
          <a:xfrm>
            <a:off x="4374925" y="514350"/>
            <a:ext cx="19608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30"/>
          <p:cNvSpPr>
            <a:spLocks noGrp="1"/>
          </p:cNvSpPr>
          <p:nvPr>
            <p:ph type="pic" idx="9"/>
          </p:nvPr>
        </p:nvSpPr>
        <p:spPr>
          <a:xfrm>
            <a:off x="4463500" y="1824725"/>
            <a:ext cx="4453800" cy="2325300"/>
          </a:xfrm>
          <a:prstGeom prst="rect">
            <a:avLst/>
          </a:prstGeom>
          <a:noFill/>
          <a:ln>
            <a:noFill/>
          </a:ln>
        </p:spPr>
      </p:sp>
      <p:sp>
        <p:nvSpPr>
          <p:cNvPr id="259" name="Google Shape;259;p30"/>
          <p:cNvSpPr txBox="1">
            <a:spLocks noGrp="1"/>
          </p:cNvSpPr>
          <p:nvPr>
            <p:ph type="subTitle" idx="13"/>
          </p:nvPr>
        </p:nvSpPr>
        <p:spPr>
          <a:xfrm>
            <a:off x="4374925" y="973000"/>
            <a:ext cx="19608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60" name="Google Shape;260;p30"/>
          <p:cNvSpPr txBox="1">
            <a:spLocks noGrp="1"/>
          </p:cNvSpPr>
          <p:nvPr>
            <p:ph type="body" idx="14"/>
          </p:nvPr>
        </p:nvSpPr>
        <p:spPr>
          <a:xfrm>
            <a:off x="6335800" y="1030150"/>
            <a:ext cx="25815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15"/>
          </p:nvPr>
        </p:nvSpPr>
        <p:spPr>
          <a:xfrm>
            <a:off x="4374925" y="4264800"/>
            <a:ext cx="19608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TITLE_1_1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/>
          </p:nvPr>
        </p:nvSpPr>
        <p:spPr>
          <a:xfrm>
            <a:off x="620775" y="2157000"/>
            <a:ext cx="78651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reakout 3">
  <p:cSld name="MAIN_POINT_1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4" name="Google Shape;264;p31"/>
          <p:cNvSpPr txBox="1">
            <a:spLocks noGrp="1"/>
          </p:cNvSpPr>
          <p:nvPr>
            <p:ph type="subTitle" idx="1"/>
          </p:nvPr>
        </p:nvSpPr>
        <p:spPr>
          <a:xfrm rot="-5400000">
            <a:off x="-106275" y="46121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65" name="Google Shape;265;p31"/>
          <p:cNvSpPr txBox="1">
            <a:spLocks noGrp="1"/>
          </p:cNvSpPr>
          <p:nvPr>
            <p:ph type="subTitle" idx="2"/>
          </p:nvPr>
        </p:nvSpPr>
        <p:spPr>
          <a:xfrm rot="-5400000">
            <a:off x="-106275" y="38846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66" name="Google Shape;266;p31"/>
          <p:cNvSpPr txBox="1">
            <a:spLocks noGrp="1"/>
          </p:cNvSpPr>
          <p:nvPr>
            <p:ph type="subTitle" idx="3"/>
          </p:nvPr>
        </p:nvSpPr>
        <p:spPr>
          <a:xfrm rot="-5400000">
            <a:off x="-106275" y="31571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67" name="Google Shape;267;p31"/>
          <p:cNvSpPr txBox="1">
            <a:spLocks noGrp="1"/>
          </p:cNvSpPr>
          <p:nvPr>
            <p:ph type="subTitle" idx="4"/>
          </p:nvPr>
        </p:nvSpPr>
        <p:spPr>
          <a:xfrm rot="-5400000">
            <a:off x="-106275" y="242970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subTitle" idx="5"/>
          </p:nvPr>
        </p:nvSpPr>
        <p:spPr>
          <a:xfrm rot="-5400000">
            <a:off x="-106275" y="17022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69" name="Google Shape;269;p31"/>
          <p:cNvSpPr txBox="1">
            <a:spLocks noGrp="1"/>
          </p:cNvSpPr>
          <p:nvPr>
            <p:ph type="subTitle" idx="6"/>
          </p:nvPr>
        </p:nvSpPr>
        <p:spPr>
          <a:xfrm rot="-5400000">
            <a:off x="-106275" y="9747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70" name="Google Shape;270;p31"/>
          <p:cNvSpPr txBox="1">
            <a:spLocks noGrp="1"/>
          </p:cNvSpPr>
          <p:nvPr>
            <p:ph type="subTitle" idx="7"/>
          </p:nvPr>
        </p:nvSpPr>
        <p:spPr>
          <a:xfrm rot="-5400000">
            <a:off x="-106275" y="2472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31926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  <p:sp>
        <p:nvSpPr>
          <p:cNvPr id="272" name="Google Shape;272;p31"/>
          <p:cNvSpPr txBox="1">
            <a:spLocks noGrp="1"/>
          </p:cNvSpPr>
          <p:nvPr>
            <p:ph type="subTitle" idx="8"/>
          </p:nvPr>
        </p:nvSpPr>
        <p:spPr>
          <a:xfrm>
            <a:off x="4374925" y="514350"/>
            <a:ext cx="19608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31"/>
          <p:cNvSpPr>
            <a:spLocks noGrp="1"/>
          </p:cNvSpPr>
          <p:nvPr>
            <p:ph type="pic" idx="9"/>
          </p:nvPr>
        </p:nvSpPr>
        <p:spPr>
          <a:xfrm>
            <a:off x="4463500" y="2302922"/>
            <a:ext cx="4453800" cy="2325300"/>
          </a:xfrm>
          <a:prstGeom prst="rect">
            <a:avLst/>
          </a:prstGeom>
          <a:noFill/>
          <a:ln>
            <a:noFill/>
          </a:ln>
        </p:spPr>
      </p:sp>
      <p:sp>
        <p:nvSpPr>
          <p:cNvPr id="274" name="Google Shape;274;p31"/>
          <p:cNvSpPr txBox="1">
            <a:spLocks noGrp="1"/>
          </p:cNvSpPr>
          <p:nvPr>
            <p:ph type="subTitle" idx="13"/>
          </p:nvPr>
        </p:nvSpPr>
        <p:spPr>
          <a:xfrm>
            <a:off x="4374925" y="973000"/>
            <a:ext cx="19608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 sz="14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31"/>
          <p:cNvSpPr txBox="1">
            <a:spLocks noGrp="1"/>
          </p:cNvSpPr>
          <p:nvPr>
            <p:ph type="subTitle" idx="14"/>
          </p:nvPr>
        </p:nvSpPr>
        <p:spPr>
          <a:xfrm>
            <a:off x="4374925" y="1431643"/>
            <a:ext cx="19608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76" name="Google Shape;276;p31"/>
          <p:cNvSpPr txBox="1">
            <a:spLocks noGrp="1"/>
          </p:cNvSpPr>
          <p:nvPr>
            <p:ph type="body" idx="15"/>
          </p:nvPr>
        </p:nvSpPr>
        <p:spPr>
          <a:xfrm>
            <a:off x="6335800" y="1488793"/>
            <a:ext cx="2581500" cy="6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with annotations">
  <p:cSld name="CAPTION_ONLY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9" name="Google Shape;279;p32"/>
          <p:cNvSpPr txBox="1">
            <a:spLocks noGrp="1"/>
          </p:cNvSpPr>
          <p:nvPr>
            <p:ph type="body" idx="1"/>
          </p:nvPr>
        </p:nvSpPr>
        <p:spPr>
          <a:xfrm>
            <a:off x="620775" y="982825"/>
            <a:ext cx="3192600" cy="17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>
            <a:endParaRPr/>
          </a:p>
        </p:txBody>
      </p:sp>
      <p:sp>
        <p:nvSpPr>
          <p:cNvPr id="280" name="Google Shape;280;p32"/>
          <p:cNvSpPr txBox="1">
            <a:spLocks noGrp="1"/>
          </p:cNvSpPr>
          <p:nvPr>
            <p:ph type="subTitle" idx="2"/>
          </p:nvPr>
        </p:nvSpPr>
        <p:spPr>
          <a:xfrm rot="-5400000">
            <a:off x="-106275" y="46121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81" name="Google Shape;281;p32"/>
          <p:cNvSpPr txBox="1">
            <a:spLocks noGrp="1"/>
          </p:cNvSpPr>
          <p:nvPr>
            <p:ph type="subTitle" idx="3"/>
          </p:nvPr>
        </p:nvSpPr>
        <p:spPr>
          <a:xfrm rot="-5400000">
            <a:off x="-106275" y="38846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82" name="Google Shape;282;p32"/>
          <p:cNvSpPr txBox="1">
            <a:spLocks noGrp="1"/>
          </p:cNvSpPr>
          <p:nvPr>
            <p:ph type="subTitle" idx="4"/>
          </p:nvPr>
        </p:nvSpPr>
        <p:spPr>
          <a:xfrm rot="-5400000">
            <a:off x="-106275" y="31571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83" name="Google Shape;283;p32"/>
          <p:cNvSpPr txBox="1">
            <a:spLocks noGrp="1"/>
          </p:cNvSpPr>
          <p:nvPr>
            <p:ph type="subTitle" idx="5"/>
          </p:nvPr>
        </p:nvSpPr>
        <p:spPr>
          <a:xfrm rot="-5400000">
            <a:off x="-106275" y="242970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84" name="Google Shape;284;p32"/>
          <p:cNvSpPr txBox="1">
            <a:spLocks noGrp="1"/>
          </p:cNvSpPr>
          <p:nvPr>
            <p:ph type="subTitle" idx="6"/>
          </p:nvPr>
        </p:nvSpPr>
        <p:spPr>
          <a:xfrm rot="-5400000">
            <a:off x="-106275" y="17022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85" name="Google Shape;285;p32"/>
          <p:cNvSpPr txBox="1">
            <a:spLocks noGrp="1"/>
          </p:cNvSpPr>
          <p:nvPr>
            <p:ph type="subTitle" idx="7"/>
          </p:nvPr>
        </p:nvSpPr>
        <p:spPr>
          <a:xfrm rot="-5400000">
            <a:off x="-106275" y="9747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86" name="Google Shape;286;p32"/>
          <p:cNvSpPr txBox="1">
            <a:spLocks noGrp="1"/>
          </p:cNvSpPr>
          <p:nvPr>
            <p:ph type="subTitle" idx="8"/>
          </p:nvPr>
        </p:nvSpPr>
        <p:spPr>
          <a:xfrm rot="-5400000">
            <a:off x="-106275" y="2472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287" name="Google Shape;287;p32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31926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one column text">
  <p:cSld name="CAPTION_ONLY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title"/>
          </p:nvPr>
        </p:nvSpPr>
        <p:spPr>
          <a:xfrm>
            <a:off x="620775" y="1296813"/>
            <a:ext cx="3869400" cy="13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1" name="Google Shape;291;p33"/>
          <p:cNvSpPr txBox="1">
            <a:spLocks noGrp="1"/>
          </p:cNvSpPr>
          <p:nvPr>
            <p:ph type="subTitle" idx="1"/>
          </p:nvPr>
        </p:nvSpPr>
        <p:spPr>
          <a:xfrm>
            <a:off x="660210" y="2662569"/>
            <a:ext cx="26802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92" name="Google Shape;292;p33"/>
          <p:cNvSpPr txBox="1">
            <a:spLocks noGrp="1"/>
          </p:cNvSpPr>
          <p:nvPr>
            <p:ph type="body" idx="2"/>
          </p:nvPr>
        </p:nvSpPr>
        <p:spPr>
          <a:xfrm>
            <a:off x="660200" y="3041189"/>
            <a:ext cx="2680200" cy="80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marL="914400" lvl="1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2pPr>
            <a:lvl3pPr marL="1371600" lvl="2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3pPr>
            <a:lvl4pPr marL="1828800" lvl="3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4pPr>
            <a:lvl5pPr marL="228600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5pPr>
            <a:lvl6pPr marL="2743200" lvl="5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6pPr>
            <a:lvl7pPr marL="3200400" lvl="6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7pPr>
            <a:lvl8pPr marL="3657600" lvl="7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○"/>
              <a:defRPr sz="900"/>
            </a:lvl8pPr>
            <a:lvl9pPr marL="4114800" lvl="8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■"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CUSTOM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4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34"/>
          <p:cNvSpPr txBox="1">
            <a:spLocks noGrp="1"/>
          </p:cNvSpPr>
          <p:nvPr>
            <p:ph type="body" idx="1"/>
          </p:nvPr>
        </p:nvSpPr>
        <p:spPr>
          <a:xfrm>
            <a:off x="2286024" y="258750"/>
            <a:ext cx="3056100" cy="4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●"/>
              <a:defRPr sz="1000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○"/>
              <a:defRPr sz="10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■"/>
              <a:defRPr sz="10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●"/>
              <a:defRPr sz="10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○"/>
              <a:defRPr sz="10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■"/>
              <a:defRPr sz="10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●"/>
              <a:defRPr sz="10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○"/>
              <a:defRPr sz="10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■"/>
              <a:defRPr sz="1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96" name="Google Shape;296;p34"/>
          <p:cNvSpPr txBox="1">
            <a:spLocks noGrp="1"/>
          </p:cNvSpPr>
          <p:nvPr>
            <p:ph type="title"/>
          </p:nvPr>
        </p:nvSpPr>
        <p:spPr>
          <a:xfrm>
            <a:off x="264324" y="258750"/>
            <a:ext cx="2021700" cy="4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2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5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35"/>
          <p:cNvSpPr txBox="1">
            <a:spLocks noGrp="1"/>
          </p:cNvSpPr>
          <p:nvPr>
            <p:ph type="body" idx="1"/>
          </p:nvPr>
        </p:nvSpPr>
        <p:spPr>
          <a:xfrm>
            <a:off x="2286024" y="258750"/>
            <a:ext cx="3056100" cy="4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●"/>
              <a:defRPr sz="1000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○"/>
              <a:defRPr sz="10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■"/>
              <a:defRPr sz="10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●"/>
              <a:defRPr sz="10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○"/>
              <a:defRPr sz="10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■"/>
              <a:defRPr sz="10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●"/>
              <a:defRPr sz="10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○"/>
              <a:defRPr sz="10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■"/>
              <a:defRPr sz="1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00" name="Google Shape;300;p35"/>
          <p:cNvSpPr txBox="1">
            <a:spLocks noGrp="1"/>
          </p:cNvSpPr>
          <p:nvPr>
            <p:ph type="title"/>
          </p:nvPr>
        </p:nvSpPr>
        <p:spPr>
          <a:xfrm>
            <a:off x="264324" y="258750"/>
            <a:ext cx="2021700" cy="4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000"/>
              <a:buFont typeface="Poppins"/>
              <a:buNone/>
              <a:defRPr sz="3000"/>
            </a:lvl9pPr>
          </a:lstStyle>
          <a:p>
            <a:endParaRPr/>
          </a:p>
        </p:txBody>
      </p:sp>
      <p:sp>
        <p:nvSpPr>
          <p:cNvPr id="301" name="Google Shape;301;p35"/>
          <p:cNvSpPr txBox="1">
            <a:spLocks noGrp="1"/>
          </p:cNvSpPr>
          <p:nvPr>
            <p:ph type="body" idx="2"/>
          </p:nvPr>
        </p:nvSpPr>
        <p:spPr>
          <a:xfrm>
            <a:off x="5577774" y="258750"/>
            <a:ext cx="3056100" cy="4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●"/>
              <a:defRPr sz="1000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○"/>
              <a:defRPr sz="10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■"/>
              <a:defRPr sz="10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●"/>
              <a:defRPr sz="10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○"/>
              <a:defRPr sz="10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■"/>
              <a:defRPr sz="10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●"/>
              <a:defRPr sz="10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○"/>
              <a:defRPr sz="10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Poppins"/>
              <a:buChar char="■"/>
              <a:defRPr sz="10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">
  <p:cSld name="CUSTOM_1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36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4" name="Google Shape;304;p36"/>
          <p:cNvSpPr txBox="1">
            <a:spLocks noGrp="1"/>
          </p:cNvSpPr>
          <p:nvPr>
            <p:ph type="title"/>
          </p:nvPr>
        </p:nvSpPr>
        <p:spPr>
          <a:xfrm>
            <a:off x="264326" y="398450"/>
            <a:ext cx="4828500" cy="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cxnSp>
        <p:nvCxnSpPr>
          <p:cNvPr id="305" name="Google Shape;305;p36"/>
          <p:cNvCxnSpPr/>
          <p:nvPr/>
        </p:nvCxnSpPr>
        <p:spPr>
          <a:xfrm>
            <a:off x="300107" y="3241527"/>
            <a:ext cx="4283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6" name="Google Shape;306;p36"/>
          <p:cNvSpPr txBox="1">
            <a:spLocks noGrp="1"/>
          </p:cNvSpPr>
          <p:nvPr>
            <p:ph type="subTitle" idx="1"/>
          </p:nvPr>
        </p:nvSpPr>
        <p:spPr>
          <a:xfrm>
            <a:off x="264325" y="2997200"/>
            <a:ext cx="1836300" cy="1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"/>
              <a:buNone/>
              <a:defRPr sz="750" b="1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36"/>
          <p:cNvSpPr txBox="1">
            <a:spLocks noGrp="1"/>
          </p:cNvSpPr>
          <p:nvPr>
            <p:ph type="subTitle" idx="2"/>
          </p:nvPr>
        </p:nvSpPr>
        <p:spPr>
          <a:xfrm>
            <a:off x="2747335" y="2997200"/>
            <a:ext cx="1836300" cy="1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750"/>
              <a:buNone/>
              <a:defRPr sz="750" b="1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36"/>
          <p:cNvSpPr txBox="1">
            <a:spLocks noGrp="1"/>
          </p:cNvSpPr>
          <p:nvPr>
            <p:ph type="body" idx="3"/>
          </p:nvPr>
        </p:nvSpPr>
        <p:spPr>
          <a:xfrm>
            <a:off x="264325" y="3295350"/>
            <a:ext cx="4332900" cy="14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●"/>
              <a:defRPr sz="1900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○"/>
              <a:defRPr sz="19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■"/>
              <a:defRPr sz="19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●"/>
              <a:defRPr sz="19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○"/>
              <a:defRPr sz="19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■"/>
              <a:defRPr sz="19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●"/>
              <a:defRPr sz="19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○"/>
              <a:defRPr sz="19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■"/>
              <a:defRPr sz="19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USTOM_1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7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11" name="Google Shape;311;p37"/>
          <p:cNvCxnSpPr/>
          <p:nvPr/>
        </p:nvCxnSpPr>
        <p:spPr>
          <a:xfrm>
            <a:off x="300107" y="3241527"/>
            <a:ext cx="4283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2" name="Google Shape;312;p37"/>
          <p:cNvSpPr txBox="1">
            <a:spLocks noGrp="1"/>
          </p:cNvSpPr>
          <p:nvPr>
            <p:ph type="body" idx="1"/>
          </p:nvPr>
        </p:nvSpPr>
        <p:spPr>
          <a:xfrm>
            <a:off x="264325" y="3295350"/>
            <a:ext cx="4332900" cy="14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●"/>
              <a:defRPr sz="1900"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○"/>
              <a:defRPr sz="1900"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■"/>
              <a:defRPr sz="1900"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●"/>
              <a:defRPr sz="1900"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○"/>
              <a:defRPr sz="1900"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■"/>
              <a:defRPr sz="1900"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●"/>
              <a:defRPr sz="1900"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○"/>
              <a:defRPr sz="1900"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Poppins"/>
              <a:buChar char="■"/>
              <a:defRPr sz="1900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8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" type="title">
  <p:cSld name="TITLE">
    <p:bg>
      <p:bgPr>
        <a:solidFill>
          <a:schemeClr val="dk1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0"/>
          <p:cNvSpPr txBox="1">
            <a:spLocks noGrp="1"/>
          </p:cNvSpPr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1" name="Google Shape;321;p40"/>
          <p:cNvSpPr txBox="1">
            <a:spLocks noGrp="1"/>
          </p:cNvSpPr>
          <p:nvPr>
            <p:ph type="title" idx="2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 b="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cxnSp>
        <p:nvCxnSpPr>
          <p:cNvPr id="322" name="Google Shape;322;p4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3" name="Google Shape;323;p40"/>
          <p:cNvSpPr>
            <a:spLocks noGrp="1"/>
          </p:cNvSpPr>
          <p:nvPr>
            <p:ph type="pic" idx="3"/>
          </p:nvPr>
        </p:nvSpPr>
        <p:spPr>
          <a:xfrm>
            <a:off x="5039775" y="196800"/>
            <a:ext cx="3905400" cy="47499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324" name="Google Shape;324;p4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5" name="Google Shape;325;p4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26" name="Google Shape;326;p40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53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Divider Slide">
  <p:cSld name="CUSTOM_3">
    <p:bg>
      <p:bgPr>
        <a:solidFill>
          <a:schemeClr val="dk1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9" name="Google Shape;329;p41"/>
          <p:cNvSpPr txBox="1">
            <a:spLocks noGrp="1"/>
          </p:cNvSpPr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30" name="Google Shape;330;p41"/>
          <p:cNvSpPr txBox="1">
            <a:spLocks noGrp="1"/>
          </p:cNvSpPr>
          <p:nvPr>
            <p:ph type="title" idx="2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 b="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cxnSp>
        <p:nvCxnSpPr>
          <p:cNvPr id="331" name="Google Shape;331;p4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2" name="Google Shape;332;p41"/>
          <p:cNvSpPr>
            <a:spLocks noGrp="1"/>
          </p:cNvSpPr>
          <p:nvPr>
            <p:ph type="pic" idx="3"/>
          </p:nvPr>
        </p:nvSpPr>
        <p:spPr>
          <a:xfrm>
            <a:off x="5039775" y="196800"/>
            <a:ext cx="3905400" cy="47499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333" name="Google Shape;333;p4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34" name="Google Shape;334;p4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335" name="Google Shape;335;p4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TITLE_1_1_1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19800" y="4187725"/>
            <a:ext cx="91044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1182150" y="994250"/>
            <a:ext cx="6779700" cy="171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sion / Mission" type="secHead">
  <p:cSld name="SECTION_HEADER">
    <p:bg>
      <p:bgPr>
        <a:solidFill>
          <a:schemeClr val="lt1"/>
        </a:soli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2"/>
          <p:cNvSpPr>
            <a:spLocks noGrp="1"/>
          </p:cNvSpPr>
          <p:nvPr>
            <p:ph type="pic" idx="2"/>
          </p:nvPr>
        </p:nvSpPr>
        <p:spPr>
          <a:xfrm>
            <a:off x="5039775" y="203250"/>
            <a:ext cx="3905400" cy="22986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cxnSp>
        <p:nvCxnSpPr>
          <p:cNvPr id="338" name="Google Shape;338;p4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9" name="Google Shape;339;p42"/>
          <p:cNvSpPr txBox="1">
            <a:spLocks noGrp="1"/>
          </p:cNvSpPr>
          <p:nvPr>
            <p:ph type="body" idx="1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40" name="Google Shape;340;p42"/>
          <p:cNvSpPr>
            <a:spLocks noGrp="1"/>
          </p:cNvSpPr>
          <p:nvPr>
            <p:ph type="pic" idx="3"/>
          </p:nvPr>
        </p:nvSpPr>
        <p:spPr>
          <a:xfrm>
            <a:off x="5039775" y="2624675"/>
            <a:ext cx="3905400" cy="22986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341" name="Google Shape;341;p42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342" name="Google Shape;342;p4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43" name="Google Shape;343;p42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4" name="Google Shape;344;p4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32">
          <p15:clr>
            <a:srgbClr val="E4696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/ Divider" type="tx">
  <p:cSld name="TITLE_AND_BODY">
    <p:bg>
      <p:bgPr>
        <a:solidFill>
          <a:schemeClr val="dk2"/>
        </a:solid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6" name="Google Shape;346;p4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7" name="Google Shape;347;p43"/>
          <p:cNvSpPr txBox="1">
            <a:spLocks noGrp="1"/>
          </p:cNvSpPr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8" name="Google Shape;348;p43"/>
          <p:cNvSpPr txBox="1">
            <a:spLocks noGrp="1"/>
          </p:cNvSpPr>
          <p:nvPr>
            <p:ph type="title" idx="2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 b="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>
            <a:endParaRPr/>
          </a:p>
        </p:txBody>
      </p:sp>
      <p:sp>
        <p:nvSpPr>
          <p:cNvPr id="349" name="Google Shape;349;p4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0" name="Google Shape;350;p43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1" name="Google Shape;351;p4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53">
          <p15:clr>
            <a:srgbClr val="E46962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venue Model" type="twoColTx">
  <p:cSld name="TITLE_AND_TWO_COLUMNS">
    <p:bg>
      <p:bgPr>
        <a:solidFill>
          <a:schemeClr val="dk1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4" name="Google Shape;354;p4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5" name="Google Shape;355;p44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6" name="Google Shape;356;p44"/>
          <p:cNvSpPr txBox="1">
            <a:spLocks noGrp="1"/>
          </p:cNvSpPr>
          <p:nvPr>
            <p:ph type="body" idx="1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7" name="Google Shape;357;p44"/>
          <p:cNvSpPr txBox="1">
            <a:spLocks noGrp="1"/>
          </p:cNvSpPr>
          <p:nvPr>
            <p:ph type="body" idx="2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358" name="Google Shape;358;p4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59" name="Google Shape;359;p44"/>
          <p:cNvSpPr txBox="1">
            <a:spLocks noGrp="1"/>
          </p:cNvSpPr>
          <p:nvPr>
            <p:ph type="sldNum" idx="3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0" name="Google Shape;360;p4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roject Timeline" type="titleOnly">
  <p:cSld name="TITLE_ONLY">
    <p:bg>
      <p:bgPr>
        <a:solidFill>
          <a:schemeClr val="lt1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3" name="Google Shape;363;p4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4" name="Google Shape;364;p45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365" name="Google Shape;365;p45"/>
          <p:cNvSpPr txBox="1">
            <a:spLocks noGrp="1"/>
          </p:cNvSpPr>
          <p:nvPr>
            <p:ph type="body" idx="1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366" name="Google Shape;366;p45"/>
          <p:cNvSpPr txBox="1">
            <a:spLocks noGrp="1"/>
          </p:cNvSpPr>
          <p:nvPr>
            <p:ph type="body" idx="2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367" name="Google Shape;367;p45"/>
          <p:cNvSpPr txBox="1">
            <a:spLocks noGrp="1"/>
          </p:cNvSpPr>
          <p:nvPr>
            <p:ph type="body" idx="3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368" name="Google Shape;368;p45"/>
          <p:cNvSpPr txBox="1">
            <a:spLocks noGrp="1"/>
          </p:cNvSpPr>
          <p:nvPr>
            <p:ph type="body" idx="4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>
            <a:endParaRPr/>
          </a:p>
        </p:txBody>
      </p:sp>
      <p:sp>
        <p:nvSpPr>
          <p:cNvPr id="369" name="Google Shape;369;p4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0" name="Google Shape;370;p45"/>
          <p:cNvSpPr txBox="1">
            <a:spLocks noGrp="1"/>
          </p:cNvSpPr>
          <p:nvPr>
            <p:ph type="sldNum" idx="5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1" name="Google Shape;371;p4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etitive Advantage">
  <p:cSld name="ONE_COLUMN_TEXT">
    <p:bg>
      <p:bgPr>
        <a:solidFill>
          <a:schemeClr val="lt1"/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74" name="Google Shape;374;p4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5" name="Google Shape;375;p46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376" name="Google Shape;376;p46"/>
          <p:cNvSpPr>
            <a:spLocks noGrp="1"/>
          </p:cNvSpPr>
          <p:nvPr>
            <p:ph type="pic" idx="2"/>
          </p:nvPr>
        </p:nvSpPr>
        <p:spPr>
          <a:xfrm>
            <a:off x="5039775" y="196800"/>
            <a:ext cx="3905400" cy="4749900"/>
          </a:xfrm>
          <a:prstGeom prst="roundRect">
            <a:avLst>
              <a:gd name="adj" fmla="val 2053"/>
            </a:avLst>
          </a:prstGeom>
          <a:noFill/>
          <a:ln>
            <a:noFill/>
          </a:ln>
        </p:spPr>
      </p:sp>
      <p:sp>
        <p:nvSpPr>
          <p:cNvPr id="377" name="Google Shape;377;p46"/>
          <p:cNvSpPr txBox="1">
            <a:spLocks noGrp="1"/>
          </p:cNvSpPr>
          <p:nvPr>
            <p:ph type="body" idx="1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378" name="Google Shape;378;p4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79" name="Google Shape;379;p46"/>
          <p:cNvSpPr txBox="1">
            <a:spLocks noGrp="1"/>
          </p:cNvSpPr>
          <p:nvPr>
            <p:ph type="sldNum" idx="3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0" name="Google Shape;380;p4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eet the Team">
  <p:cSld name="MAIN_POINT">
    <p:bg>
      <p:bgPr>
        <a:solidFill>
          <a:schemeClr val="dk1"/>
        </a:solid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7"/>
          <p:cNvSpPr>
            <a:spLocks noGrp="1"/>
          </p:cNvSpPr>
          <p:nvPr>
            <p:ph type="pic" idx="2"/>
          </p:nvPr>
        </p:nvSpPr>
        <p:spPr>
          <a:xfrm>
            <a:off x="566350" y="1569300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sp>
        <p:nvSpPr>
          <p:cNvPr id="383" name="Google Shape;383;p47"/>
          <p:cNvSpPr>
            <a:spLocks noGrp="1"/>
          </p:cNvSpPr>
          <p:nvPr>
            <p:ph type="pic" idx="3"/>
          </p:nvPr>
        </p:nvSpPr>
        <p:spPr>
          <a:xfrm>
            <a:off x="2588275" y="1569300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sp>
        <p:nvSpPr>
          <p:cNvPr id="384" name="Google Shape;384;p47"/>
          <p:cNvSpPr>
            <a:spLocks noGrp="1"/>
          </p:cNvSpPr>
          <p:nvPr>
            <p:ph type="pic" idx="4"/>
          </p:nvPr>
        </p:nvSpPr>
        <p:spPr>
          <a:xfrm>
            <a:off x="4613113" y="1569300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sp>
        <p:nvSpPr>
          <p:cNvPr id="385" name="Google Shape;385;p47"/>
          <p:cNvSpPr>
            <a:spLocks noGrp="1"/>
          </p:cNvSpPr>
          <p:nvPr>
            <p:ph type="pic" idx="5"/>
          </p:nvPr>
        </p:nvSpPr>
        <p:spPr>
          <a:xfrm>
            <a:off x="6637950" y="1569300"/>
            <a:ext cx="1466400" cy="1570200"/>
          </a:xfrm>
          <a:prstGeom prst="roundRect">
            <a:avLst>
              <a:gd name="adj" fmla="val 6320"/>
            </a:avLst>
          </a:prstGeom>
          <a:noFill/>
          <a:ln>
            <a:noFill/>
          </a:ln>
        </p:spPr>
      </p:sp>
      <p:cxnSp>
        <p:nvCxnSpPr>
          <p:cNvPr id="386" name="Google Shape;386;p4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7" name="Google Shape;387;p47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8" name="Google Shape;388;p47"/>
          <p:cNvSpPr txBox="1">
            <a:spLocks noGrp="1"/>
          </p:cNvSpPr>
          <p:nvPr>
            <p:ph type="subTitle" idx="1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9" name="Google Shape;389;p47"/>
          <p:cNvSpPr txBox="1">
            <a:spLocks noGrp="1"/>
          </p:cNvSpPr>
          <p:nvPr>
            <p:ph type="subTitle" idx="6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0" name="Google Shape;390;p47"/>
          <p:cNvSpPr txBox="1">
            <a:spLocks noGrp="1"/>
          </p:cNvSpPr>
          <p:nvPr>
            <p:ph type="subTitle" idx="7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1" name="Google Shape;391;p47"/>
          <p:cNvSpPr txBox="1">
            <a:spLocks noGrp="1"/>
          </p:cNvSpPr>
          <p:nvPr>
            <p:ph type="subTitle" idx="8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2" name="Google Shape;392;p4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93" name="Google Shape;393;p47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4" name="Google Shape;394;p4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rrent Market / Market Size">
  <p:cSld name="SECTION_TITLE_AND_DESCRIPTION">
    <p:bg>
      <p:bgPr>
        <a:solidFill>
          <a:schemeClr val="dk2"/>
        </a:solidFill>
        <a:effectLst/>
      </p:bgPr>
    </p:bg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8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397" name="Google Shape;397;p4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8" name="Google Shape;398;p48"/>
          <p:cNvSpPr txBox="1">
            <a:spLocks noGrp="1"/>
          </p:cNvSpPr>
          <p:nvPr>
            <p:ph type="subTitle" idx="1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9" name="Google Shape;399;p48"/>
          <p:cNvSpPr txBox="1">
            <a:spLocks noGrp="1"/>
          </p:cNvSpPr>
          <p:nvPr>
            <p:ph type="body" idx="2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00" name="Google Shape;400;p48"/>
          <p:cNvSpPr txBox="1">
            <a:spLocks noGrp="1"/>
          </p:cNvSpPr>
          <p:nvPr>
            <p:ph type="subTitle" idx="3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1" name="Google Shape;401;p48"/>
          <p:cNvSpPr txBox="1">
            <a:spLocks noGrp="1"/>
          </p:cNvSpPr>
          <p:nvPr>
            <p:ph type="body" idx="4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02" name="Google Shape;402;p48"/>
          <p:cNvSpPr txBox="1">
            <a:spLocks noGrp="1"/>
          </p:cNvSpPr>
          <p:nvPr>
            <p:ph type="subTitle" idx="5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3" name="Google Shape;403;p48"/>
          <p:cNvSpPr txBox="1">
            <a:spLocks noGrp="1"/>
          </p:cNvSpPr>
          <p:nvPr>
            <p:ph type="body" idx="6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04" name="Google Shape;404;p48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05" name="Google Shape;405;p4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06" name="Google Shape;406;p4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ncial Breakdown">
  <p:cSld name="SECTION_TITLE_AND_DESCRIPTION_1">
    <p:bg>
      <p:bgPr>
        <a:solidFill>
          <a:schemeClr val="dk2"/>
        </a:solidFill>
        <a:effectLst/>
      </p:bgPr>
    </p:bg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9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409" name="Google Shape;409;p4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0" name="Google Shape;410;p49"/>
          <p:cNvSpPr txBox="1">
            <a:spLocks noGrp="1"/>
          </p:cNvSpPr>
          <p:nvPr>
            <p:ph type="subTitle" idx="1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1" name="Google Shape;411;p49"/>
          <p:cNvSpPr txBox="1">
            <a:spLocks noGrp="1"/>
          </p:cNvSpPr>
          <p:nvPr>
            <p:ph type="body" idx="2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cxnSp>
        <p:nvCxnSpPr>
          <p:cNvPr id="412" name="Google Shape;412;p49"/>
          <p:cNvCxnSpPr>
            <a:endCxn id="413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" name="Google Shape;414;p49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5" name="Google Shape;415;p49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3" name="Google Shape;413;p49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6" name="Google Shape;416;p49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7" name="Google Shape;417;p49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18" name="Google Shape;418;p49"/>
          <p:cNvSpPr txBox="1">
            <a:spLocks noGrp="1"/>
          </p:cNvSpPr>
          <p:nvPr>
            <p:ph type="subTitle" idx="3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9" name="Google Shape;419;p49"/>
          <p:cNvSpPr txBox="1">
            <a:spLocks noGrp="1"/>
          </p:cNvSpPr>
          <p:nvPr>
            <p:ph type="body" idx="4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20" name="Google Shape;420;p49"/>
          <p:cNvSpPr txBox="1">
            <a:spLocks noGrp="1"/>
          </p:cNvSpPr>
          <p:nvPr>
            <p:ph type="subTitle" idx="5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1" name="Google Shape;421;p49"/>
          <p:cNvSpPr txBox="1">
            <a:spLocks noGrp="1"/>
          </p:cNvSpPr>
          <p:nvPr>
            <p:ph type="body" idx="6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22" name="Google Shape;422;p49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name="adj" fmla="val 7414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>
              <a:solidFill>
                <a:srgbClr val="F6F5EC"/>
              </a:solidFill>
            </a:endParaRPr>
          </a:p>
        </p:txBody>
      </p:sp>
      <p:sp>
        <p:nvSpPr>
          <p:cNvPr id="423" name="Google Shape;423;p49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4" name="Google Shape;424;p49"/>
          <p:cNvSpPr txBox="1">
            <a:spLocks noGrp="1"/>
          </p:cNvSpPr>
          <p:nvPr>
            <p:ph type="body" idx="7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4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6" name="Google Shape;426;p4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/ Graph">
  <p:cSld name="CAPTION_ONLY">
    <p:bg>
      <p:bgPr>
        <a:solidFill>
          <a:schemeClr val="lt1"/>
        </a:soli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8" name="Google Shape;428;p5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9" name="Google Shape;429;p50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430" name="Google Shape;430;p50"/>
          <p:cNvSpPr txBox="1">
            <a:spLocks noGrp="1"/>
          </p:cNvSpPr>
          <p:nvPr>
            <p:ph type="body" idx="1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431" name="Google Shape;431;p50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32" name="Google Shape;432;p50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3" name="Google Shape;433;p50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eader">
  <p:cSld name="BIG_NUMBER">
    <p:bg>
      <p:bgPr>
        <a:solidFill>
          <a:schemeClr val="dk2"/>
        </a:solidFill>
        <a:effectLst/>
      </p:bgPr>
    </p:bg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1"/>
          <p:cNvSpPr>
            <a:spLocks noGrp="1"/>
          </p:cNvSpPr>
          <p:nvPr>
            <p:ph type="pic" idx="2"/>
          </p:nvPr>
        </p:nvSpPr>
        <p:spPr>
          <a:xfrm>
            <a:off x="213750" y="586950"/>
            <a:ext cx="8701800" cy="2327100"/>
          </a:xfrm>
          <a:prstGeom prst="roundRect">
            <a:avLst>
              <a:gd name="adj" fmla="val 3913"/>
            </a:avLst>
          </a:prstGeom>
          <a:noFill/>
          <a:ln>
            <a:noFill/>
          </a:ln>
        </p:spPr>
      </p:sp>
      <p:sp>
        <p:nvSpPr>
          <p:cNvPr id="436" name="Google Shape;436;p5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437" name="Google Shape;437;p5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8" name="Google Shape;438;p51"/>
          <p:cNvSpPr txBox="1">
            <a:spLocks noGrp="1"/>
          </p:cNvSpPr>
          <p:nvPr>
            <p:ph type="body" idx="1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9" name="Google Shape;439;p5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40" name="Google Shape;440;p5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dex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ubTitle" idx="1"/>
          </p:nvPr>
        </p:nvSpPr>
        <p:spPr>
          <a:xfrm rot="-5400000">
            <a:off x="-106275" y="46121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ubTitle" idx="2"/>
          </p:nvPr>
        </p:nvSpPr>
        <p:spPr>
          <a:xfrm rot="-5400000">
            <a:off x="-106275" y="38846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ubTitle" idx="3"/>
          </p:nvPr>
        </p:nvSpPr>
        <p:spPr>
          <a:xfrm rot="-5400000">
            <a:off x="-106275" y="31571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ubTitle" idx="4"/>
          </p:nvPr>
        </p:nvSpPr>
        <p:spPr>
          <a:xfrm rot="-5400000">
            <a:off x="-106275" y="242970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ubTitle" idx="5"/>
          </p:nvPr>
        </p:nvSpPr>
        <p:spPr>
          <a:xfrm rot="-5400000">
            <a:off x="-106275" y="170222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6"/>
          </p:nvPr>
        </p:nvSpPr>
        <p:spPr>
          <a:xfrm rot="-5400000">
            <a:off x="-106275" y="974750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ubTitle" idx="7"/>
          </p:nvPr>
        </p:nvSpPr>
        <p:spPr>
          <a:xfrm rot="-5400000">
            <a:off x="-106275" y="247275"/>
            <a:ext cx="749400" cy="2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"/>
              <a:buNone/>
              <a:defRPr sz="65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 b="1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ubTitle" idx="8"/>
          </p:nvPr>
        </p:nvSpPr>
        <p:spPr>
          <a:xfrm>
            <a:off x="4317185" y="258750"/>
            <a:ext cx="2832900" cy="3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Poppins"/>
              <a:buNone/>
              <a:defRPr sz="20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5628400" y="1039100"/>
            <a:ext cx="3389400" cy="397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Font typeface="Poppins Light"/>
              <a:buNone/>
              <a:defRPr sz="3800"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-to-Market Strategy" type="blank">
  <p:cSld name="BLANK">
    <p:bg>
      <p:bgPr>
        <a:solidFill>
          <a:schemeClr val="dk1"/>
        </a:solidFill>
        <a:effectLst/>
      </p:bgPr>
    </p:bg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2"/>
          <p:cNvSpPr>
            <a:spLocks noGrp="1"/>
          </p:cNvSpPr>
          <p:nvPr>
            <p:ph type="pic" idx="2"/>
          </p:nvPr>
        </p:nvSpPr>
        <p:spPr>
          <a:xfrm>
            <a:off x="6445900" y="626975"/>
            <a:ext cx="1932900" cy="2070000"/>
          </a:xfrm>
          <a:prstGeom prst="roundRect">
            <a:avLst>
              <a:gd name="adj" fmla="val 5387"/>
            </a:avLst>
          </a:prstGeom>
          <a:noFill/>
          <a:ln>
            <a:noFill/>
          </a:ln>
        </p:spPr>
      </p:sp>
      <p:sp>
        <p:nvSpPr>
          <p:cNvPr id="443" name="Google Shape;443;p52"/>
          <p:cNvSpPr>
            <a:spLocks noGrp="1"/>
          </p:cNvSpPr>
          <p:nvPr>
            <p:ph type="pic" idx="3"/>
          </p:nvPr>
        </p:nvSpPr>
        <p:spPr>
          <a:xfrm>
            <a:off x="4210025" y="626975"/>
            <a:ext cx="1932900" cy="2070000"/>
          </a:xfrm>
          <a:prstGeom prst="roundRect">
            <a:avLst>
              <a:gd name="adj" fmla="val 5387"/>
            </a:avLst>
          </a:prstGeom>
          <a:noFill/>
          <a:ln>
            <a:noFill/>
          </a:ln>
        </p:spPr>
      </p:sp>
      <p:cxnSp>
        <p:nvCxnSpPr>
          <p:cNvPr id="444" name="Google Shape;444;p5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5" name="Google Shape;445;p52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6" name="Google Shape;446;p52"/>
          <p:cNvSpPr txBox="1">
            <a:spLocks noGrp="1"/>
          </p:cNvSpPr>
          <p:nvPr>
            <p:ph type="subTitle" idx="1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7" name="Google Shape;447;p52"/>
          <p:cNvSpPr txBox="1">
            <a:spLocks noGrp="1"/>
          </p:cNvSpPr>
          <p:nvPr>
            <p:ph type="body" idx="4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48" name="Google Shape;448;p52"/>
          <p:cNvSpPr txBox="1">
            <a:spLocks noGrp="1"/>
          </p:cNvSpPr>
          <p:nvPr>
            <p:ph type="subTitle" idx="5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9" name="Google Shape;449;p52"/>
          <p:cNvSpPr txBox="1">
            <a:spLocks noGrp="1"/>
          </p:cNvSpPr>
          <p:nvPr>
            <p:ph type="body" idx="6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0" name="Google Shape;450;p52"/>
          <p:cNvSpPr txBox="1">
            <a:spLocks noGrp="1"/>
          </p:cNvSpPr>
          <p:nvPr>
            <p:ph type="body" idx="7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1" name="Google Shape;451;p5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52" name="Google Shape;452;p52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3" name="Google Shape;453;p5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ilestones">
  <p:cSld name="TITLE_1">
    <p:bg>
      <p:bgPr>
        <a:solidFill>
          <a:schemeClr val="lt1"/>
        </a:solidFill>
        <a:effectLst/>
      </p:bgPr>
    </p:bg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5" name="Google Shape;455;p5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6" name="Google Shape;456;p53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457" name="Google Shape;457;p53"/>
          <p:cNvSpPr txBox="1">
            <a:spLocks noGrp="1"/>
          </p:cNvSpPr>
          <p:nvPr>
            <p:ph type="subTitle" idx="1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58" name="Google Shape;458;p53"/>
          <p:cNvSpPr txBox="1">
            <a:spLocks noGrp="1"/>
          </p:cNvSpPr>
          <p:nvPr>
            <p:ph type="body" idx="2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459" name="Google Shape;459;p53"/>
          <p:cNvSpPr txBox="1">
            <a:spLocks noGrp="1"/>
          </p:cNvSpPr>
          <p:nvPr>
            <p:ph type="subTitle" idx="3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60" name="Google Shape;460;p53"/>
          <p:cNvSpPr txBox="1">
            <a:spLocks noGrp="1"/>
          </p:cNvSpPr>
          <p:nvPr>
            <p:ph type="body" idx="4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461" name="Google Shape;461;p53"/>
          <p:cNvSpPr txBox="1">
            <a:spLocks noGrp="1"/>
          </p:cNvSpPr>
          <p:nvPr>
            <p:ph type="subTitle" idx="5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62" name="Google Shape;462;p53"/>
          <p:cNvSpPr txBox="1">
            <a:spLocks noGrp="1"/>
          </p:cNvSpPr>
          <p:nvPr>
            <p:ph type="body" idx="6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463" name="Google Shape;463;p53"/>
          <p:cNvSpPr txBox="1">
            <a:spLocks noGrp="1"/>
          </p:cNvSpPr>
          <p:nvPr>
            <p:ph type="subTitle" idx="7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64" name="Google Shape;464;p53"/>
          <p:cNvSpPr txBox="1">
            <a:spLocks noGrp="1"/>
          </p:cNvSpPr>
          <p:nvPr>
            <p:ph type="body" idx="8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465" name="Google Shape;465;p53"/>
          <p:cNvSpPr txBox="1">
            <a:spLocks noGrp="1"/>
          </p:cNvSpPr>
          <p:nvPr>
            <p:ph type="subTitle" idx="9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66" name="Google Shape;466;p53"/>
          <p:cNvSpPr txBox="1">
            <a:spLocks noGrp="1"/>
          </p:cNvSpPr>
          <p:nvPr>
            <p:ph type="body" idx="13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467" name="Google Shape;467;p53"/>
          <p:cNvSpPr txBox="1">
            <a:spLocks noGrp="1"/>
          </p:cNvSpPr>
          <p:nvPr>
            <p:ph type="subTitle" idx="14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68" name="Google Shape;468;p53"/>
          <p:cNvSpPr txBox="1">
            <a:spLocks noGrp="1"/>
          </p:cNvSpPr>
          <p:nvPr>
            <p:ph type="body" idx="15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469" name="Google Shape;469;p5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0" name="Google Shape;470;p53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1" name="Google Shape;471;p5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eatures / Benefits">
  <p:cSld name="CUSTOM">
    <p:bg>
      <p:bgPr>
        <a:solidFill>
          <a:schemeClr val="lt1"/>
        </a:solidFill>
        <a:effectLst/>
      </p:bgPr>
    </p:bg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74" name="Google Shape;474;p5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5" name="Google Shape;475;p54"/>
          <p:cNvSpPr txBox="1">
            <a:spLocks noGrp="1"/>
          </p:cNvSpPr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>
            <a:endParaRPr/>
          </a:p>
        </p:txBody>
      </p:sp>
      <p:sp>
        <p:nvSpPr>
          <p:cNvPr id="476" name="Google Shape;476;p54"/>
          <p:cNvSpPr txBox="1">
            <a:spLocks noGrp="1"/>
          </p:cNvSpPr>
          <p:nvPr>
            <p:ph type="body" idx="1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477" name="Google Shape;477;p5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78" name="Google Shape;478;p54"/>
          <p:cNvSpPr txBox="1">
            <a:spLocks noGrp="1"/>
          </p:cNvSpPr>
          <p:nvPr>
            <p:ph type="sldNum" idx="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9" name="Google Shape;479;p5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s">
  <p:cSld name="CUSTOM_1">
    <p:bg>
      <p:bgPr>
        <a:solidFill>
          <a:schemeClr val="dk2"/>
        </a:solidFill>
        <a:effectLst/>
      </p:bgPr>
    </p:bg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55"/>
          <p:cNvSpPr>
            <a:spLocks noGrp="1"/>
          </p:cNvSpPr>
          <p:nvPr>
            <p:ph type="pic" idx="2"/>
          </p:nvPr>
        </p:nvSpPr>
        <p:spPr>
          <a:xfrm>
            <a:off x="211850" y="203250"/>
            <a:ext cx="4292400" cy="4737000"/>
          </a:xfrm>
          <a:prstGeom prst="roundRect">
            <a:avLst>
              <a:gd name="adj" fmla="val 3358"/>
            </a:avLst>
          </a:prstGeom>
          <a:noFill/>
          <a:ln>
            <a:noFill/>
          </a:ln>
        </p:spPr>
      </p:sp>
      <p:sp>
        <p:nvSpPr>
          <p:cNvPr id="482" name="Google Shape;482;p55"/>
          <p:cNvSpPr>
            <a:spLocks noGrp="1"/>
          </p:cNvSpPr>
          <p:nvPr>
            <p:ph type="pic" idx="3"/>
          </p:nvPr>
        </p:nvSpPr>
        <p:spPr>
          <a:xfrm>
            <a:off x="4639750" y="203250"/>
            <a:ext cx="4292400" cy="4737000"/>
          </a:xfrm>
          <a:prstGeom prst="roundRect">
            <a:avLst>
              <a:gd name="adj" fmla="val 3358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e Competition">
  <p:cSld name="CUSTOM_2">
    <p:bg>
      <p:bgPr>
        <a:solidFill>
          <a:schemeClr val="lt1"/>
        </a:solid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6"/>
          <p:cNvSpPr>
            <a:spLocks noGrp="1"/>
          </p:cNvSpPr>
          <p:nvPr>
            <p:ph type="pic" idx="2"/>
          </p:nvPr>
        </p:nvSpPr>
        <p:spPr>
          <a:xfrm>
            <a:off x="4014725" y="5573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485" name="Google Shape;485;p56"/>
          <p:cNvSpPr>
            <a:spLocks noGrp="1"/>
          </p:cNvSpPr>
          <p:nvPr>
            <p:ph type="pic" idx="3"/>
          </p:nvPr>
        </p:nvSpPr>
        <p:spPr>
          <a:xfrm>
            <a:off x="5688575" y="5573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486" name="Google Shape;486;p56"/>
          <p:cNvSpPr>
            <a:spLocks noGrp="1"/>
          </p:cNvSpPr>
          <p:nvPr>
            <p:ph type="pic" idx="4"/>
          </p:nvPr>
        </p:nvSpPr>
        <p:spPr>
          <a:xfrm>
            <a:off x="7362425" y="5573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487" name="Google Shape;487;p56"/>
          <p:cNvSpPr>
            <a:spLocks noGrp="1"/>
          </p:cNvSpPr>
          <p:nvPr>
            <p:ph type="pic" idx="5"/>
          </p:nvPr>
        </p:nvSpPr>
        <p:spPr>
          <a:xfrm>
            <a:off x="4014725" y="26444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488" name="Google Shape;488;p56"/>
          <p:cNvSpPr>
            <a:spLocks noGrp="1"/>
          </p:cNvSpPr>
          <p:nvPr>
            <p:ph type="pic" idx="6"/>
          </p:nvPr>
        </p:nvSpPr>
        <p:spPr>
          <a:xfrm>
            <a:off x="5688575" y="26444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sp>
        <p:nvSpPr>
          <p:cNvPr id="489" name="Google Shape;489;p56"/>
          <p:cNvSpPr>
            <a:spLocks noGrp="1"/>
          </p:cNvSpPr>
          <p:nvPr>
            <p:ph type="pic" idx="7"/>
          </p:nvPr>
        </p:nvSpPr>
        <p:spPr>
          <a:xfrm>
            <a:off x="7362425" y="2644475"/>
            <a:ext cx="1374300" cy="1471500"/>
          </a:xfrm>
          <a:prstGeom prst="roundRect">
            <a:avLst>
              <a:gd name="adj" fmla="val 7582"/>
            </a:avLst>
          </a:prstGeom>
          <a:noFill/>
          <a:ln>
            <a:noFill/>
          </a:ln>
        </p:spPr>
      </p:sp>
      <p:cxnSp>
        <p:nvCxnSpPr>
          <p:cNvPr id="490" name="Google Shape;490;p5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1" name="Google Shape;491;p56"/>
          <p:cNvSpPr txBox="1">
            <a:spLocks noGrp="1"/>
          </p:cNvSpPr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sz="4800" b="1"/>
            </a:lvl9pPr>
          </a:lstStyle>
          <a:p>
            <a:endParaRPr/>
          </a:p>
        </p:txBody>
      </p:sp>
      <p:sp>
        <p:nvSpPr>
          <p:cNvPr id="492" name="Google Shape;492;p56"/>
          <p:cNvSpPr txBox="1">
            <a:spLocks noGrp="1"/>
          </p:cNvSpPr>
          <p:nvPr>
            <p:ph type="subTitle" idx="1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93" name="Google Shape;493;p56"/>
          <p:cNvSpPr txBox="1">
            <a:spLocks noGrp="1"/>
          </p:cNvSpPr>
          <p:nvPr>
            <p:ph type="body" idx="8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marL="914400" lvl="1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marL="1371600" lvl="2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marL="1828800" lvl="3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marL="2286000" lvl="4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marL="2743200" lvl="5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marL="3200400" lvl="6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marL="3657600" lvl="7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marL="4114800" lvl="8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>
            <a:endParaRPr/>
          </a:p>
        </p:txBody>
      </p:sp>
      <p:sp>
        <p:nvSpPr>
          <p:cNvPr id="494" name="Google Shape;494;p56"/>
          <p:cNvSpPr txBox="1">
            <a:spLocks noGrp="1"/>
          </p:cNvSpPr>
          <p:nvPr>
            <p:ph type="subTitle" idx="9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95" name="Google Shape;495;p56"/>
          <p:cNvSpPr txBox="1">
            <a:spLocks noGrp="1"/>
          </p:cNvSpPr>
          <p:nvPr>
            <p:ph type="subTitle" idx="13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96" name="Google Shape;496;p56"/>
          <p:cNvSpPr txBox="1">
            <a:spLocks noGrp="1"/>
          </p:cNvSpPr>
          <p:nvPr>
            <p:ph type="subTitle" idx="14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97" name="Google Shape;497;p56"/>
          <p:cNvSpPr txBox="1">
            <a:spLocks noGrp="1"/>
          </p:cNvSpPr>
          <p:nvPr>
            <p:ph type="subTitle" idx="15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98" name="Google Shape;498;p56"/>
          <p:cNvSpPr txBox="1">
            <a:spLocks noGrp="1"/>
          </p:cNvSpPr>
          <p:nvPr>
            <p:ph type="subTitle" idx="16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499" name="Google Shape;499;p56"/>
          <p:cNvSpPr txBox="1">
            <a:spLocks noGrp="1"/>
          </p:cNvSpPr>
          <p:nvPr>
            <p:ph type="subTitle" idx="17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>
            <a:endParaRPr/>
          </a:p>
        </p:txBody>
      </p:sp>
      <p:sp>
        <p:nvSpPr>
          <p:cNvPr id="500" name="Google Shape;500;p56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01" name="Google Shape;501;p56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2" name="Google Shape;502;p56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allery">
  <p:cSld name="CUSTOM_1_1">
    <p:bg>
      <p:bgPr>
        <a:solidFill>
          <a:schemeClr val="dk2"/>
        </a:solidFill>
        <a:effectLst/>
      </p:bgPr>
    </p:bg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7"/>
          <p:cNvSpPr>
            <a:spLocks noGrp="1"/>
          </p:cNvSpPr>
          <p:nvPr>
            <p:ph type="pic" idx="2"/>
          </p:nvPr>
        </p:nvSpPr>
        <p:spPr>
          <a:xfrm>
            <a:off x="228625" y="59262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505" name="Google Shape;505;p57"/>
          <p:cNvSpPr>
            <a:spLocks noGrp="1"/>
          </p:cNvSpPr>
          <p:nvPr>
            <p:ph type="pic" idx="3"/>
          </p:nvPr>
        </p:nvSpPr>
        <p:spPr>
          <a:xfrm>
            <a:off x="3931925" y="59262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506" name="Google Shape;506;p57"/>
          <p:cNvSpPr>
            <a:spLocks noGrp="1"/>
          </p:cNvSpPr>
          <p:nvPr>
            <p:ph type="pic" idx="4"/>
          </p:nvPr>
        </p:nvSpPr>
        <p:spPr>
          <a:xfrm>
            <a:off x="7635600" y="592625"/>
            <a:ext cx="11352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507" name="Google Shape;507;p57"/>
          <p:cNvSpPr>
            <a:spLocks noGrp="1"/>
          </p:cNvSpPr>
          <p:nvPr>
            <p:ph type="pic" idx="5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8" name="Google Shape;508;p57"/>
          <p:cNvSpPr>
            <a:spLocks noGrp="1"/>
          </p:cNvSpPr>
          <p:nvPr>
            <p:ph type="pic" idx="6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09" name="Google Shape;509;p57"/>
          <p:cNvSpPr>
            <a:spLocks noGrp="1"/>
          </p:cNvSpPr>
          <p:nvPr>
            <p:ph type="pic" idx="7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10" name="Google Shape;510;p57"/>
          <p:cNvSpPr>
            <a:spLocks noGrp="1"/>
          </p:cNvSpPr>
          <p:nvPr>
            <p:ph type="pic" idx="8"/>
          </p:nvPr>
        </p:nvSpPr>
        <p:spPr>
          <a:xfrm>
            <a:off x="1545425" y="1963950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511" name="Google Shape;511;p57"/>
          <p:cNvSpPr>
            <a:spLocks noGrp="1"/>
          </p:cNvSpPr>
          <p:nvPr>
            <p:ph type="pic" idx="9"/>
          </p:nvPr>
        </p:nvSpPr>
        <p:spPr>
          <a:xfrm>
            <a:off x="3932063" y="1963950"/>
            <a:ext cx="11352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512" name="Google Shape;512;p57"/>
          <p:cNvSpPr>
            <a:spLocks noGrp="1"/>
          </p:cNvSpPr>
          <p:nvPr>
            <p:ph type="pic" idx="13"/>
          </p:nvPr>
        </p:nvSpPr>
        <p:spPr>
          <a:xfrm>
            <a:off x="5248888" y="1963950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513" name="Google Shape;513;p57"/>
          <p:cNvSpPr>
            <a:spLocks noGrp="1"/>
          </p:cNvSpPr>
          <p:nvPr>
            <p:ph type="pic" idx="14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14" name="Google Shape;514;p57"/>
          <p:cNvSpPr>
            <a:spLocks noGrp="1"/>
          </p:cNvSpPr>
          <p:nvPr>
            <p:ph type="pic" idx="15"/>
          </p:nvPr>
        </p:nvSpPr>
        <p:spPr>
          <a:xfrm>
            <a:off x="228625" y="333527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515" name="Google Shape;515;p57"/>
          <p:cNvSpPr>
            <a:spLocks noGrp="1"/>
          </p:cNvSpPr>
          <p:nvPr>
            <p:ph type="pic" idx="16"/>
          </p:nvPr>
        </p:nvSpPr>
        <p:spPr>
          <a:xfrm>
            <a:off x="3931925" y="3335275"/>
            <a:ext cx="22050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516" name="Google Shape;516;p57"/>
          <p:cNvSpPr>
            <a:spLocks noGrp="1"/>
          </p:cNvSpPr>
          <p:nvPr>
            <p:ph type="pic" idx="17"/>
          </p:nvPr>
        </p:nvSpPr>
        <p:spPr>
          <a:xfrm>
            <a:off x="7635600" y="3335275"/>
            <a:ext cx="1135200" cy="1215600"/>
          </a:xfrm>
          <a:prstGeom prst="roundRect">
            <a:avLst>
              <a:gd name="adj" fmla="val 3655"/>
            </a:avLst>
          </a:prstGeom>
          <a:noFill/>
          <a:ln>
            <a:noFill/>
          </a:ln>
        </p:spPr>
      </p:sp>
      <p:sp>
        <p:nvSpPr>
          <p:cNvPr id="517" name="Google Shape;517;p57"/>
          <p:cNvSpPr>
            <a:spLocks noGrp="1"/>
          </p:cNvSpPr>
          <p:nvPr>
            <p:ph type="pic" idx="18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18" name="Google Shape;518;p57"/>
          <p:cNvSpPr>
            <a:spLocks noGrp="1"/>
          </p:cNvSpPr>
          <p:nvPr>
            <p:ph type="pic" idx="19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519" name="Google Shape;519;p57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520" name="Google Shape;520;p5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1" name="Google Shape;521;p5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522" name="Google Shape;522;p5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4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25" name="Google Shape;525;p5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26" name="Google Shape;526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5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29" name="Google Shape;529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532" name="Google Shape;532;p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33" name="Google Shape;533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1"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6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536" name="Google Shape;536;p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37" name="Google Shape;537;p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38" name="Google Shape;538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SECTION_HEADER_2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title"/>
          </p:nvPr>
        </p:nvSpPr>
        <p:spPr>
          <a:xfrm>
            <a:off x="639450" y="2157000"/>
            <a:ext cx="78651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ubTitle" idx="1"/>
          </p:nvPr>
        </p:nvSpPr>
        <p:spPr>
          <a:xfrm>
            <a:off x="4936929" y="3327125"/>
            <a:ext cx="35490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_ONLY_1"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6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541" name="Google Shape;541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4" name="Google Shape;544;p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45" name="Google Shape;545;p6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_1"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64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48" name="Google Shape;548;p6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_1"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6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6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552" name="Google Shape;552;p6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53" name="Google Shape;553;p6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54" name="Google Shape;554;p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_1"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6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557" name="Google Shape;557;p6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_1"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7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60" name="Google Shape;560;p6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61" name="Google Shape;561;p6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_1">
  <p:cSld name="BLANK_1"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7_1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69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566" name="Google Shape;566;p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7" name="Google Shape;567;p69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68" name="Google Shape;568;p69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69" name="Google Shape;569;p69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70" name="Google Shape;570;p69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71" name="Google Shape;571;p69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72" name="Google Shape;572;p69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8_1"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7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76" name="Google Shape;576;p70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577" name="Google Shape;577;p7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_2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0" name="Google Shape;580;p71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81" name="Google Shape;581;p71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82" name="Google Shape;582;p71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83" name="Google Shape;583;p71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84" name="Google Shape;584;p71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section title and description">
  <p:cSld name="SECTION_HEADER_2_2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ubTitle" idx="1"/>
          </p:nvPr>
        </p:nvSpPr>
        <p:spPr>
          <a:xfrm>
            <a:off x="620775" y="1946600"/>
            <a:ext cx="35490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7478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2_2"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7" name="Google Shape;587;p72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88" name="Google Shape;588;p72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89" name="Google Shape;589;p72"/>
          <p:cNvSpPr txBox="1">
            <a:spLocks noGrp="1"/>
          </p:cNvSpPr>
          <p:nvPr>
            <p:ph type="body" idx="3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90" name="Google Shape;590;p72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91" name="Google Shape;591;p72"/>
          <p:cNvSpPr txBox="1">
            <a:spLocks noGrp="1"/>
          </p:cNvSpPr>
          <p:nvPr>
            <p:ph type="subTitle" idx="4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2" name="Google Shape;592;p72"/>
          <p:cNvSpPr txBox="1">
            <a:spLocks noGrp="1"/>
          </p:cNvSpPr>
          <p:nvPr>
            <p:ph type="subTitle" idx="5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593" name="Google Shape;593;p72"/>
          <p:cNvSpPr txBox="1">
            <a:spLocks noGrp="1"/>
          </p:cNvSpPr>
          <p:nvPr>
            <p:ph type="subTitle" idx="6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CUSTOM_3_1"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7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6" name="Google Shape;596;p73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97" name="Google Shape;597;p73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98" name="Google Shape;598;p73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599" name="Google Shape;599;p73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00" name="Google Shape;600;p73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01" name="Google Shape;601;p73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02" name="Google Shape;602;p73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03" name="Google Shape;603;p73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04" name="Google Shape;604;p73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_ONLY_1_1">
    <p:spTree>
      <p:nvGrpSpPr>
        <p:cNvPr id="1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7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607" name="Google Shape;607;p7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8" name="Google Shape;608;p74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4_1"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75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11" name="Google Shape;611;p75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612" name="Google Shape;612;p75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75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14" name="Google Shape;614;p7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5" name="Google Shape;615;p7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75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p75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4_1_1"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76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20" name="Google Shape;620;p76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21" name="Google Shape;621;p76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22" name="Google Shape;622;p76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23" name="Google Shape;623;p76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624" name="Google Shape;624;p76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625" name="Google Shape;625;p7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6" name="Google Shape;626;p7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627" name="Google Shape;627;p76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76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29" name="Google Shape;629;p76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5_1"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p77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632" name="Google Shape;632;p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6_1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5" name="Google Shape;635;p78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36" name="Google Shape;636;p78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37" name="Google Shape;637;p78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38" name="Google Shape;638;p78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39" name="Google Shape;639;p78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40" name="Google Shape;640;p78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41" name="Google Shape;641;p78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642" name="Google Shape;642;p78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43" name="Google Shape;643;p78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44" name="Google Shape;644;p78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SECTION_HEADER_2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639450" y="2157000"/>
            <a:ext cx="7865100" cy="82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algn="ctr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SECTION_HEADER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620775" y="258750"/>
            <a:ext cx="7747800" cy="10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oppins"/>
              <a:buNone/>
              <a:defRPr sz="5000"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ubTitle" idx="1"/>
          </p:nvPr>
        </p:nvSpPr>
        <p:spPr>
          <a:xfrm>
            <a:off x="620775" y="2429375"/>
            <a:ext cx="22251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1" name="Google Shape;61;p10"/>
          <p:cNvSpPr txBox="1">
            <a:spLocks noGrp="1"/>
          </p:cNvSpPr>
          <p:nvPr>
            <p:ph type="subTitle" idx="2"/>
          </p:nvPr>
        </p:nvSpPr>
        <p:spPr>
          <a:xfrm>
            <a:off x="3459433" y="2429375"/>
            <a:ext cx="22251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subTitle" idx="3"/>
          </p:nvPr>
        </p:nvSpPr>
        <p:spPr>
          <a:xfrm>
            <a:off x="6260783" y="2429375"/>
            <a:ext cx="22251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ubTitle" idx="4"/>
          </p:nvPr>
        </p:nvSpPr>
        <p:spPr>
          <a:xfrm>
            <a:off x="620775" y="3584600"/>
            <a:ext cx="22251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ubTitle" idx="5"/>
          </p:nvPr>
        </p:nvSpPr>
        <p:spPr>
          <a:xfrm>
            <a:off x="3459433" y="3584600"/>
            <a:ext cx="22251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6"/>
          </p:nvPr>
        </p:nvSpPr>
        <p:spPr>
          <a:xfrm>
            <a:off x="6260783" y="3584600"/>
            <a:ext cx="2225100" cy="3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55.xml"/><Relationship Id="rId26" Type="http://schemas.openxmlformats.org/officeDocument/2006/relationships/slideLayout" Target="../slideLayouts/slideLayout63.xml"/><Relationship Id="rId39" Type="http://schemas.openxmlformats.org/officeDocument/2006/relationships/slideLayout" Target="../slideLayouts/slideLayout76.xml"/><Relationship Id="rId21" Type="http://schemas.openxmlformats.org/officeDocument/2006/relationships/slideLayout" Target="../slideLayouts/slideLayout58.xml"/><Relationship Id="rId34" Type="http://schemas.openxmlformats.org/officeDocument/2006/relationships/slideLayout" Target="../slideLayouts/slideLayout71.xml"/><Relationship Id="rId7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4.xml"/><Relationship Id="rId25" Type="http://schemas.openxmlformats.org/officeDocument/2006/relationships/slideLayout" Target="../slideLayouts/slideLayout62.xml"/><Relationship Id="rId33" Type="http://schemas.openxmlformats.org/officeDocument/2006/relationships/slideLayout" Target="../slideLayouts/slideLayout70.xml"/><Relationship Id="rId38" Type="http://schemas.openxmlformats.org/officeDocument/2006/relationships/slideLayout" Target="../slideLayouts/slideLayout75.xml"/><Relationship Id="rId2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53.xml"/><Relationship Id="rId20" Type="http://schemas.openxmlformats.org/officeDocument/2006/relationships/slideLayout" Target="../slideLayouts/slideLayout57.xml"/><Relationship Id="rId29" Type="http://schemas.openxmlformats.org/officeDocument/2006/relationships/slideLayout" Target="../slideLayouts/slideLayout66.xml"/><Relationship Id="rId1" Type="http://schemas.openxmlformats.org/officeDocument/2006/relationships/slideLayout" Target="../slideLayouts/slideLayout38.xml"/><Relationship Id="rId6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8.xml"/><Relationship Id="rId24" Type="http://schemas.openxmlformats.org/officeDocument/2006/relationships/slideLayout" Target="../slideLayouts/slideLayout61.xml"/><Relationship Id="rId32" Type="http://schemas.openxmlformats.org/officeDocument/2006/relationships/slideLayout" Target="../slideLayouts/slideLayout69.xml"/><Relationship Id="rId37" Type="http://schemas.openxmlformats.org/officeDocument/2006/relationships/slideLayout" Target="../slideLayouts/slideLayout74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52.xml"/><Relationship Id="rId23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65.xml"/><Relationship Id="rId36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47.xml"/><Relationship Id="rId19" Type="http://schemas.openxmlformats.org/officeDocument/2006/relationships/slideLayout" Target="../slideLayouts/slideLayout56.xml"/><Relationship Id="rId31" Type="http://schemas.openxmlformats.org/officeDocument/2006/relationships/slideLayout" Target="../slideLayouts/slideLayout68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51.xml"/><Relationship Id="rId22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7.xml"/><Relationship Id="rId35" Type="http://schemas.openxmlformats.org/officeDocument/2006/relationships/slideLayout" Target="../slideLayouts/slideLayout72.xml"/><Relationship Id="rId8" Type="http://schemas.openxmlformats.org/officeDocument/2006/relationships/slideLayout" Target="../slideLayouts/slideLayout45.xml"/><Relationship Id="rId3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2198650"/>
            <a:ext cx="8520600" cy="23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 Light"/>
              <a:buChar char="●"/>
              <a:defRPr sz="18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○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■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●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○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■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●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○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 Light"/>
              <a:buChar char="■"/>
              <a:defRPr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5902" y="258750"/>
            <a:ext cx="4314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75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1pPr>
            <a:lvl2pPr lvl="1" algn="r">
              <a:buNone/>
              <a:defRPr sz="75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2pPr>
            <a:lvl3pPr lvl="2" algn="r">
              <a:buNone/>
              <a:defRPr sz="75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3pPr>
            <a:lvl4pPr lvl="3" algn="r">
              <a:buNone/>
              <a:defRPr sz="75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4pPr>
            <a:lvl5pPr lvl="4" algn="r">
              <a:buNone/>
              <a:defRPr sz="75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5pPr>
            <a:lvl6pPr lvl="5" algn="r">
              <a:buNone/>
              <a:defRPr sz="75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6pPr>
            <a:lvl7pPr lvl="6" algn="r">
              <a:buNone/>
              <a:defRPr sz="75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7pPr>
            <a:lvl8pPr lvl="7" algn="r">
              <a:buNone/>
              <a:defRPr sz="75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8pPr>
            <a:lvl9pPr lvl="8" algn="r">
              <a:buNone/>
              <a:defRPr sz="750" b="1">
                <a:solidFill>
                  <a:schemeClr val="dk2"/>
                </a:solidFill>
                <a:latin typeface="Space Mono"/>
                <a:ea typeface="Space Mono"/>
                <a:cs typeface="Space Mono"/>
                <a:sym typeface="Space Mon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mc:AlternateContent xmlns:mc="http://schemas.openxmlformats.org/markup-compatibility/2006" xmlns:p14="http://schemas.microsoft.com/office/powerpoint/2010/main">
    <mc:Choice Requires="p14">
      <p:transition spd="slow" p14:dur="170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80">
          <p15:clr>
            <a:srgbClr val="E46962"/>
          </p15:clr>
        </p15:guide>
        <p15:guide id="2" pos="5680">
          <p15:clr>
            <a:srgbClr val="E46962"/>
          </p15:clr>
        </p15:guide>
        <p15:guide id="3" orient="horz" pos="80">
          <p15:clr>
            <a:srgbClr val="E46962"/>
          </p15:clr>
        </p15:guide>
        <p15:guide id="4" orient="horz" pos="3160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7" name="Google Shape;317;p39"/>
          <p:cNvSpPr txBox="1">
            <a:spLocks noGrp="1"/>
          </p:cNvSpPr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 b="1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  <p:sp>
        <p:nvSpPr>
          <p:cNvPr id="318" name="Google Shape;318;p39"/>
          <p:cNvSpPr txBox="1">
            <a:spLocks noGrp="1"/>
          </p:cNvSpPr>
          <p:nvPr>
            <p:ph type="body" idx="1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  <p:sldLayoutId id="2147483710" r:id="rId26"/>
    <p:sldLayoutId id="2147483711" r:id="rId27"/>
    <p:sldLayoutId id="2147483712" r:id="rId28"/>
    <p:sldLayoutId id="2147483713" r:id="rId29"/>
    <p:sldLayoutId id="2147483714" r:id="rId30"/>
    <p:sldLayoutId id="2147483715" r:id="rId31"/>
    <p:sldLayoutId id="2147483716" r:id="rId32"/>
    <p:sldLayoutId id="2147483717" r:id="rId33"/>
    <p:sldLayoutId id="2147483718" r:id="rId34"/>
    <p:sldLayoutId id="2147483719" r:id="rId35"/>
    <p:sldLayoutId id="2147483720" r:id="rId36"/>
    <p:sldLayoutId id="2147483721" r:id="rId37"/>
    <p:sldLayoutId id="2147483722" r:id="rId38"/>
    <p:sldLayoutId id="2147483723" r:id="rId39"/>
  </p:sldLayoutIdLst>
  <mc:AlternateContent xmlns:mc="http://schemas.openxmlformats.org/markup-compatibility/2006" xmlns:p14="http://schemas.microsoft.com/office/powerpoint/2010/main">
    <mc:Choice Requires="p14">
      <p:transition spd="slow" p14:dur="170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6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79"/>
          <p:cNvSpPr txBox="1">
            <a:spLocks noGrp="1"/>
          </p:cNvSpPr>
          <p:nvPr>
            <p:ph type="title"/>
          </p:nvPr>
        </p:nvSpPr>
        <p:spPr>
          <a:xfrm>
            <a:off x="420875" y="1056538"/>
            <a:ext cx="4324800" cy="213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AUTONOMOUS/ REMOTE CONTROLLED ARDUINO VEHICLE</a:t>
            </a:r>
            <a:endParaRPr sz="3400"/>
          </a:p>
        </p:txBody>
      </p:sp>
      <p:sp>
        <p:nvSpPr>
          <p:cNvPr id="650" name="Google Shape;650;p79"/>
          <p:cNvSpPr txBox="1">
            <a:spLocks noGrp="1"/>
          </p:cNvSpPr>
          <p:nvPr>
            <p:ph type="title" idx="2"/>
          </p:nvPr>
        </p:nvSpPr>
        <p:spPr>
          <a:xfrm>
            <a:off x="420875" y="3318697"/>
            <a:ext cx="4036500" cy="14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/>
              <a:t>MANISH KUMAR</a:t>
            </a:r>
            <a:endParaRPr sz="1500" dirty="0"/>
          </a:p>
        </p:txBody>
      </p:sp>
      <p:pic>
        <p:nvPicPr>
          <p:cNvPr id="651" name="Google Shape;651;p79" title="WhatsApp Image 2025-04-02 at 19.56.50_5e86c783.jp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t="4387" b="4396"/>
          <a:stretch/>
        </p:blipFill>
        <p:spPr>
          <a:xfrm>
            <a:off x="5039775" y="196800"/>
            <a:ext cx="3905400" cy="4749900"/>
          </a:xfrm>
          <a:prstGeom prst="roundRect">
            <a:avLst>
              <a:gd name="adj" fmla="val 16667"/>
            </a:avLst>
          </a:prstGeom>
        </p:spPr>
      </p:pic>
      <p:sp>
        <p:nvSpPr>
          <p:cNvPr id="652" name="Google Shape;652;p79"/>
          <p:cNvSpPr/>
          <p:nvPr/>
        </p:nvSpPr>
        <p:spPr>
          <a:xfrm>
            <a:off x="560525" y="518500"/>
            <a:ext cx="1962600" cy="410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RUBI - ROBO</a:t>
            </a:r>
            <a:endParaRPr>
              <a:solidFill>
                <a:schemeClr val="l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  <p:sp>
        <p:nvSpPr>
          <p:cNvPr id="653" name="Google Shape;653;p79"/>
          <p:cNvSpPr/>
          <p:nvPr/>
        </p:nvSpPr>
        <p:spPr>
          <a:xfrm>
            <a:off x="6411375" y="4150575"/>
            <a:ext cx="1479300" cy="410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accent1"/>
                </a:solidFill>
                <a:latin typeface="Inter ExtraBold"/>
                <a:ea typeface="Inter ExtraBold"/>
                <a:cs typeface="Inter ExtraBold"/>
                <a:sym typeface="Inter ExtraBold"/>
              </a:rPr>
              <a:t>RUBI</a:t>
            </a:r>
            <a:endParaRPr>
              <a:solidFill>
                <a:schemeClr val="accent1"/>
              </a:solidFill>
              <a:latin typeface="Inter ExtraBold"/>
              <a:ea typeface="Inter ExtraBold"/>
              <a:cs typeface="Inter ExtraBold"/>
              <a:sym typeface="Inter Extra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700">
        <p:fade thruBlk="1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600"/>
                                        <p:tgtEl>
                                          <p:spTgt spid="6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00"/>
                                        <p:tgtEl>
                                          <p:spTgt spid="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600"/>
                            </p:stCondLst>
                            <p:childTnLst>
                              <p:par>
                                <p:cTn id="1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2300"/>
                                        <p:tgtEl>
                                          <p:spTgt spid="6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2300"/>
                                        <p:tgtEl>
                                          <p:spTgt spid="6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800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00"/>
                                        <p:tgtEl>
                                          <p:spTgt spid="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88"/>
          <p:cNvSpPr txBox="1">
            <a:spLocks noGrp="1"/>
          </p:cNvSpPr>
          <p:nvPr>
            <p:ph type="title" idx="2"/>
          </p:nvPr>
        </p:nvSpPr>
        <p:spPr>
          <a:xfrm>
            <a:off x="420875" y="649675"/>
            <a:ext cx="4151100" cy="39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if (command == '1') mode = 1;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else if (command == '2') mode = 2;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else if (command == 'V')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  while (!espSerial.available());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  motorSpeed = espSerial.read();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  setMotorSpeed(motorSpeed);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} else if (mode == 2)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  controlFromWeb(command);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if (mode == 2)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distance_F = Ultrasonic_read();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obstacleDetected = (distance_F &lt;= Set);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// 🚀 Only stop if moving forward, NOT when moving backward!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if (obstacleDetected &amp;&amp; !isMovingBackward())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  stopMotors();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if (mode == 1) autonomousMode();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else if (mode == 2 &amp;&amp; millis() - lastCommandTime &gt; 7000)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stopMotors();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722" name="Google Shape;722;p88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23" name="Google Shape;723;p88"/>
          <p:cNvSpPr txBox="1"/>
          <p:nvPr/>
        </p:nvSpPr>
        <p:spPr>
          <a:xfrm>
            <a:off x="5147650" y="649675"/>
            <a:ext cx="3727200" cy="43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//  **Always allow B (backward)**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controlFromWeb(char cmd)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if (cmd == 'B')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moveBackward(); // Always allow moving backward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return;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// 🚀 Stop only F when an obstacle is detected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if (cmd == 'F' &amp;&amp; obstacleDetected)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stopMotors();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return;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switch (cmd)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case 'F': moveForward(); break;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case 'L': turnLeft(); break;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case 'R': turnRight(); break;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case 'S': stopMotors(); break;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autonomousMode()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distance_F = Ultrasonic_read();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bool rightSensor = digitalRead(R_S);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bool leftSensor = digitalRead(L_S);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7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89"/>
          <p:cNvSpPr txBox="1">
            <a:spLocks noGrp="1"/>
          </p:cNvSpPr>
          <p:nvPr>
            <p:ph type="title" idx="2"/>
          </p:nvPr>
        </p:nvSpPr>
        <p:spPr>
          <a:xfrm>
            <a:off x="420875" y="649675"/>
            <a:ext cx="4151100" cy="39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if (rightSensor &amp;&amp; leftSensor) {   // Both sensors HIGH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stopMotors();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 else if (!rightSensor &amp;&amp; !leftSensor) {  // Both LOW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if (distance_F &gt; Set)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  moveForward();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} else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  checkSides();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 else if (rightSensor) {  // Only right sensor HIGH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turnRight();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 else if (leftSensor) {   // Only left sensor HIGH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turnLeft();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delay(10);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void scanServo()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for (int angle = SERVO_LEFT; angle &lt;= SERVO_RIGHT; angle += 10)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myServo.write(angle);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delay(30);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for (int angle = SERVO_RIGHT; angle &gt;= SERVO_FRONT; angle -= 10)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myServo.write(angle);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delay(30);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729" name="Google Shape;729;p89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730" name="Google Shape;730;p89"/>
          <p:cNvSpPr txBox="1"/>
          <p:nvPr/>
        </p:nvSpPr>
        <p:spPr>
          <a:xfrm>
            <a:off x="5147650" y="649675"/>
            <a:ext cx="3727200" cy="40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long Ultrasonic_read()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digitalWrite(trigger, LOW); delayMicroseconds(2);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digitalWrite(trigger, HIGH); delayMicroseconds(10);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digitalWrite(trigger, LOW);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long duration = pulseIn(echo, HIGH, 30000);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if (duration == 0) return 50;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long distance = duration / 29 / 2;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return (distance &gt; 200) ? 200 : distance; // Cap max distance to 200cm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checkSides()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stopMotors();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delay(100);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// Check right side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myServo.write(SERVO_RIGHT);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delay(700);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distance_R = Ultrasonic_read();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delay(100);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// Check left side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myServo.write(SERVO_LEFT);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delay(700);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distance_L = Ultrasonic_read();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delay(100);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7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90"/>
          <p:cNvSpPr txBox="1">
            <a:spLocks noGrp="1"/>
          </p:cNvSpPr>
          <p:nvPr>
            <p:ph type="title" idx="2"/>
          </p:nvPr>
        </p:nvSpPr>
        <p:spPr>
          <a:xfrm>
            <a:off x="420875" y="649675"/>
            <a:ext cx="4151100" cy="39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// Reset servo to front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myServo.write(SERVO_FRONT);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delay(300);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// Check front again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distance_F = Ultrasonic_read();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if (distance_F &gt; Set)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moveForward();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return;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void compareDistance()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setMotorSpeed(motorSpeed);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if (distance_R &gt; distance_L)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turnLeft(); delay(300);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moveForward(); delay(400);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turnRight(); delay(300);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moveForward(); delay(400);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turnRight(); delay(200);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 else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turnRight(); delay(300);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moveForward(); delay(400);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turnLeft(); delay(300);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moveForward(); delay(400);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turnLeft(); delay(200);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736" name="Google Shape;736;p90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737" name="Google Shape;737;p90"/>
          <p:cNvSpPr txBox="1"/>
          <p:nvPr/>
        </p:nvSpPr>
        <p:spPr>
          <a:xfrm>
            <a:off x="5147650" y="649675"/>
            <a:ext cx="3727200" cy="32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setMotorSpeed(int speed)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analogWrite(enA, speed);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analogWrite(enB, speed);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bool isMovingBackward()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return digitalRead(in1) == HIGH &amp;&amp; digitalRead(in2) == LOW &amp;&amp;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     digitalRead(in3) == LOW &amp;&amp; digitalRead(in4) == HIGH;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moveForward() { digitalWrite(in1, LOW); digitalWrite(in2, HIGH); digitalWrite(in3, HIGH); digitalWrite(in4, LOW); 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moveBackward() { digitalWrite(in1, HIGH); digitalWrite(in2, LOW); digitalWrite(in3, LOW); digitalWrite(in4, HIGH); 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turnRight() { digitalWrite(in1, LOW); digitalWrite(in2, HIGH); digitalWrite(in3, LOW); digitalWrite(in4, HIGH); 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turnLeft() { digitalWrite(in1, HIGH); digitalWrite(in2, LOW); digitalWrite(in3, HIGH); digitalWrite(in4, LOW); 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stopMotors() { digitalWrite(in1, LOW); digitalWrite(in2, LOW); digitalWrite(in3, LOW); digitalWrite(in4, LOW); 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7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p91"/>
          <p:cNvSpPr txBox="1">
            <a:spLocks noGrp="1"/>
          </p:cNvSpPr>
          <p:nvPr>
            <p:ph type="title"/>
          </p:nvPr>
        </p:nvSpPr>
        <p:spPr>
          <a:xfrm>
            <a:off x="420875" y="1552350"/>
            <a:ext cx="7652100" cy="15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CODE - ESP 8266</a:t>
            </a:r>
            <a:endParaRPr sz="5300"/>
          </a:p>
        </p:txBody>
      </p:sp>
      <p:sp>
        <p:nvSpPr>
          <p:cNvPr id="743" name="Google Shape;743;p91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700"/>
                                        <p:tgtEl>
                                          <p:spTgt spid="7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700"/>
                                        <p:tgtEl>
                                          <p:spTgt spid="7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92"/>
          <p:cNvSpPr txBox="1">
            <a:spLocks noGrp="1"/>
          </p:cNvSpPr>
          <p:nvPr>
            <p:ph type="title" idx="2"/>
          </p:nvPr>
        </p:nvSpPr>
        <p:spPr>
          <a:xfrm>
            <a:off x="420875" y="649675"/>
            <a:ext cx="4151100" cy="39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#include &lt;ESP8266WiFi.h&gt;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#include &lt;ESP8266WebServer.h&gt;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#include &lt;SoftwareSerial.h&gt;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SoftwareSerial NodeMCU(D2, D3); // RX = D2, TX = D3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const char* ssid = "Sk";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const char* password = "shiv76543";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ESP8266WebServer server(80);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int mode = 1;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void setup()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Serial.begin(9600);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NodeMCU.begin(9600);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WiFi.begin(ssid, password);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while (WiFi.status() != WL_CONNECTED)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delay(500);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Serial.print(".");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Serial.println("\nConnected to WiFi");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Serial.print("ESP IP: ");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Serial.println(WiFi.localIP());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server.on("/", handleRoot);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server.on("/control", HTTP_GET, handleControl);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server.begin();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749" name="Google Shape;749;p92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750" name="Google Shape;750;p92"/>
          <p:cNvSpPr txBox="1"/>
          <p:nvPr/>
        </p:nvSpPr>
        <p:spPr>
          <a:xfrm>
            <a:off x="5147650" y="649675"/>
            <a:ext cx="3727200" cy="46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loop()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server.handleClient();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if (NodeMCU.available())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char c = NodeMCU.read();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Serial.print("From Arduino: ");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Serial.println(c);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handleRoot()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String html = "&lt;html&gt;&lt;head&gt;&lt;style&gt;";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"body {font-family: Arial, sans-serif; text-align: center; background-color: #f4f4f4; padding: 20px;}";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"h1 {color: #333;}";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"button {padding: 15px; margin: 10px; font-size: 18px; border: none; border-radius: 8px; cursor: pointer; width: 180px;}";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".mode-btn {background-color: #007BFF; color: white;}";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".mode-btn:hover {background-color: #0056b3;}";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".control-btn {background-color: #28a745; color: white;}";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".control-btn:hover {background-color: #218838;}";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".stop-btn {background-color: #dc3545; color: white;}";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".stop-btn:hover {background-color: #bd2130;}";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"#speedSlider {width: 200px;}";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"#speedValue {font-size: 18px; font-weight: bold; margin-left: 10px;}";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"&lt;/style&gt;&lt;/head&gt;&lt;body&gt;";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7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93"/>
          <p:cNvSpPr txBox="1">
            <a:spLocks noGrp="1"/>
          </p:cNvSpPr>
          <p:nvPr>
            <p:ph type="title" idx="2"/>
          </p:nvPr>
        </p:nvSpPr>
        <p:spPr>
          <a:xfrm>
            <a:off x="420875" y="649675"/>
            <a:ext cx="4151100" cy="39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html += "&lt;h1&gt;ESP8266 Robot Control&lt;/h1&gt;";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html += "&lt;p&gt;&lt;b&gt;Current Mode:&lt;/b&gt; " + String(mode == 1 ? "Autonomous" : "Web Control") + "&lt;/p&gt;";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html += "&lt;button class='mode-btn' onclick=\"sendRequest('1')\"&gt;Autonomous Mode&lt;/button&gt;";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html += "&lt;button class='mode-btn' onclick=\"sendRequest('2')\"&gt;Web Control Mode&lt;/button&gt;&lt;br&gt;&lt;br&gt;";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if (mode == 2) {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html += "&lt;button class='control-btn' onclick=\"sendRequest('F')\"&gt;Forward&lt;/button&gt;&lt;br&gt;";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html += "&lt;button class='control-btn' onclick=\"sendRequest('L')\"&gt;Left&lt;/button&gt;";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html += "&lt;button class='stop-btn' onclick=\"sendRequest('S')\"&gt;Stop&lt;/button&gt;";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html += "&lt;button class='control-btn' onclick=\"sendRequest('R')\"&gt;Right&lt;/button&gt;&lt;br&gt;";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html += "&lt;button class='control-btn' onclick=\"sendRequest('B')\"&gt;Backward&lt;/button&gt;&lt;br&gt;&lt;br&gt;";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// Speed Control Slider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html += "&lt;label&gt;&lt;b&gt;Speed:&lt;/b&gt;&lt;/label&gt;&lt;br&gt;";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html += "&lt;input type='range' min='0' max='255' value='255' id='speedSlider' oninput='updateSpeed(this.value)'&gt;";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  html += "&lt;span id='speedValue'&gt;255&lt;/span&gt;";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  }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756" name="Google Shape;756;p93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757" name="Google Shape;757;p93"/>
          <p:cNvSpPr txBox="1"/>
          <p:nvPr/>
        </p:nvSpPr>
        <p:spPr>
          <a:xfrm>
            <a:off x="5147650" y="649675"/>
            <a:ext cx="3727200" cy="47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"&lt;script&gt;";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"function sendRequest(cmd){fetch('/control?cmd='+cmd);}";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"function updateSpeed(val){";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"document.getElementById('speedValue').innerText = val;";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"fetch('/control?cmd=SPEED'+val);";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"}";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html += "&lt;/script&gt;&lt;/body&gt;&lt;/html&gt;";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server.send(200, "text/html", html);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handleControl()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if (server.hasArg("cmd"))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String cmd = server.arg("cmd");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if (cmd.startsWith("SPEED"))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  int newSpeed = cmd.substring(5).toInt();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  NodeMCU.write('V');  // 'V' signals speed change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  NodeMCU.write(newSpeed);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} else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  char command = cmd[0];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  if (command == '1' || command == '2') mode = command - '0';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  NodeMCU.write(command);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Serial.println("Sent: " + cmd);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server.send(200, "text/plain", "Command Sent: " + cmd);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7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7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94"/>
          <p:cNvSpPr txBox="1">
            <a:spLocks noGrp="1"/>
          </p:cNvSpPr>
          <p:nvPr>
            <p:ph type="subTitle" idx="1"/>
          </p:nvPr>
        </p:nvSpPr>
        <p:spPr>
          <a:xfrm>
            <a:off x="675475" y="3055900"/>
            <a:ext cx="1536900" cy="11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Obstacle Detection and Avoidance</a:t>
            </a:r>
            <a:endParaRPr/>
          </a:p>
        </p:txBody>
      </p:sp>
      <p:sp>
        <p:nvSpPr>
          <p:cNvPr id="763" name="Google Shape;763;p94"/>
          <p:cNvSpPr txBox="1">
            <a:spLocks noGrp="1"/>
          </p:cNvSpPr>
          <p:nvPr>
            <p:ph type="subTitle" idx="3"/>
          </p:nvPr>
        </p:nvSpPr>
        <p:spPr>
          <a:xfrm>
            <a:off x="3885400" y="3055900"/>
            <a:ext cx="15369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Controllable</a:t>
            </a:r>
            <a:endParaRPr/>
          </a:p>
        </p:txBody>
      </p:sp>
      <p:sp>
        <p:nvSpPr>
          <p:cNvPr id="764" name="Google Shape;764;p94"/>
          <p:cNvSpPr txBox="1">
            <a:spLocks noGrp="1"/>
          </p:cNvSpPr>
          <p:nvPr>
            <p:ph type="subTitle" idx="5"/>
          </p:nvPr>
        </p:nvSpPr>
        <p:spPr>
          <a:xfrm>
            <a:off x="7024725" y="3055900"/>
            <a:ext cx="1607400" cy="66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Autonomous</a:t>
            </a:r>
            <a:endParaRPr/>
          </a:p>
        </p:txBody>
      </p:sp>
      <p:sp>
        <p:nvSpPr>
          <p:cNvPr id="765" name="Google Shape;765;p94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8341200" cy="83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FEATURES and FUNCTIONALITIES</a:t>
            </a:r>
            <a:endParaRPr sz="3800"/>
          </a:p>
        </p:txBody>
      </p:sp>
      <p:pic>
        <p:nvPicPr>
          <p:cNvPr id="766" name="Google Shape;766;p94" descr="success arrow, showing, challenges, ahead, obstruction, arrows ..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675" y="1489388"/>
            <a:ext cx="1677999" cy="1507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7" name="Google Shape;767;p94" descr="HD wallpaper: smartphone, mobile phone, app, icon, social media ...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20601" y="1439500"/>
            <a:ext cx="1360700" cy="160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8" name="Google Shape;768;p94" descr="File:Droid-autonomous vehicle (52858671158).jpg - Wikimedia Commons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7931" y="1430501"/>
            <a:ext cx="2234127" cy="1489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7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7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95"/>
          <p:cNvSpPr txBox="1">
            <a:spLocks noGrp="1"/>
          </p:cNvSpPr>
          <p:nvPr>
            <p:ph type="title"/>
          </p:nvPr>
        </p:nvSpPr>
        <p:spPr>
          <a:xfrm>
            <a:off x="1188150" y="1855800"/>
            <a:ext cx="67677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&amp; SOLUTIONS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900"/>
                                        <p:tgtEl>
                                          <p:spTgt spid="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96"/>
          <p:cNvSpPr txBox="1">
            <a:spLocks noGrp="1"/>
          </p:cNvSpPr>
          <p:nvPr>
            <p:ph type="title"/>
          </p:nvPr>
        </p:nvSpPr>
        <p:spPr>
          <a:xfrm>
            <a:off x="598200" y="509450"/>
            <a:ext cx="7947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Challenges Faced</a:t>
            </a:r>
            <a:endParaRPr sz="3000"/>
          </a:p>
        </p:txBody>
      </p:sp>
      <p:sp>
        <p:nvSpPr>
          <p:cNvPr id="779" name="Google Shape;779;p96"/>
          <p:cNvSpPr txBox="1">
            <a:spLocks noGrp="1"/>
          </p:cNvSpPr>
          <p:nvPr>
            <p:ph type="body" idx="1"/>
          </p:nvPr>
        </p:nvSpPr>
        <p:spPr>
          <a:xfrm>
            <a:off x="450850" y="1298200"/>
            <a:ext cx="3552600" cy="34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Sensor Inaccuracies</a:t>
            </a:r>
            <a:endParaRPr sz="1700" b="1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Power Consumption</a:t>
            </a:r>
            <a:endParaRPr sz="1700" b="1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Speed and Distance Calculation</a:t>
            </a:r>
            <a:endParaRPr sz="1700" b="1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Coding</a:t>
            </a:r>
            <a:endParaRPr sz="1700" b="1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Sensor Positioning</a:t>
            </a:r>
            <a:endParaRPr sz="1700" b="1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Weight Balancing</a:t>
            </a:r>
            <a:endParaRPr sz="17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b="1"/>
          </a:p>
        </p:txBody>
      </p:sp>
      <p:sp>
        <p:nvSpPr>
          <p:cNvPr id="780" name="Google Shape;780;p96"/>
          <p:cNvSpPr txBox="1">
            <a:spLocks noGrp="1"/>
          </p:cNvSpPr>
          <p:nvPr>
            <p:ph type="sldNum" idx="3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781" name="Google Shape;781;p96" descr="Challenge - Free of Charge Creative Commons Highway sign imag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250" y="1920450"/>
            <a:ext cx="4835753" cy="32230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97"/>
          <p:cNvSpPr txBox="1">
            <a:spLocks noGrp="1"/>
          </p:cNvSpPr>
          <p:nvPr>
            <p:ph type="title"/>
          </p:nvPr>
        </p:nvSpPr>
        <p:spPr>
          <a:xfrm>
            <a:off x="598200" y="509450"/>
            <a:ext cx="7947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APPLICATIONS</a:t>
            </a:r>
            <a:endParaRPr sz="3000"/>
          </a:p>
        </p:txBody>
      </p:sp>
      <p:sp>
        <p:nvSpPr>
          <p:cNvPr id="787" name="Google Shape;787;p97"/>
          <p:cNvSpPr txBox="1">
            <a:spLocks noGrp="1"/>
          </p:cNvSpPr>
          <p:nvPr>
            <p:ph type="body" idx="1"/>
          </p:nvPr>
        </p:nvSpPr>
        <p:spPr>
          <a:xfrm>
            <a:off x="450850" y="1298200"/>
            <a:ext cx="3552600" cy="34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Smart Parking</a:t>
            </a:r>
            <a:endParaRPr sz="1700" b="1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Pedestrian Crossing</a:t>
            </a:r>
            <a:endParaRPr sz="1700" b="1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Nearby Vehicles and Obstacle Detection</a:t>
            </a:r>
            <a:endParaRPr sz="1700" b="1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Collision Avoidance</a:t>
            </a:r>
            <a:endParaRPr sz="1700" b="1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Delivery Bot</a:t>
            </a:r>
            <a:endParaRPr sz="1700" b="1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/>
              <a:t>Search and Rescue</a:t>
            </a:r>
            <a:endParaRPr sz="17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b="1"/>
          </a:p>
        </p:txBody>
      </p:sp>
      <p:sp>
        <p:nvSpPr>
          <p:cNvPr id="788" name="Google Shape;788;p97"/>
          <p:cNvSpPr txBox="1">
            <a:spLocks noGrp="1"/>
          </p:cNvSpPr>
          <p:nvPr>
            <p:ph type="sldNum" idx="3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789" name="Google Shape;789;p97" descr="Robot That Uses The Bbc Microbit Free Stock Photo - Public Domain ..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250" y="1919675"/>
            <a:ext cx="4835750" cy="32238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7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80"/>
          <p:cNvSpPr txBox="1">
            <a:spLocks noGrp="1"/>
          </p:cNvSpPr>
          <p:nvPr>
            <p:ph type="title"/>
          </p:nvPr>
        </p:nvSpPr>
        <p:spPr>
          <a:xfrm>
            <a:off x="391150" y="519975"/>
            <a:ext cx="7440000" cy="82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What’s Inside ….</a:t>
            </a:r>
            <a:endParaRPr sz="4200"/>
          </a:p>
        </p:txBody>
      </p:sp>
      <p:sp>
        <p:nvSpPr>
          <p:cNvPr id="659" name="Google Shape;659;p80"/>
          <p:cNvSpPr txBox="1">
            <a:spLocks noGrp="1"/>
          </p:cNvSpPr>
          <p:nvPr>
            <p:ph type="title" idx="2"/>
          </p:nvPr>
        </p:nvSpPr>
        <p:spPr>
          <a:xfrm>
            <a:off x="464450" y="1341975"/>
            <a:ext cx="4036500" cy="317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Introduction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Components Used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Working Principle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Code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Features and Functionalities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Challenges Faced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Applications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6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98"/>
          <p:cNvSpPr txBox="1">
            <a:spLocks noGrp="1"/>
          </p:cNvSpPr>
          <p:nvPr>
            <p:ph type="title"/>
          </p:nvPr>
        </p:nvSpPr>
        <p:spPr>
          <a:xfrm>
            <a:off x="598200" y="509450"/>
            <a:ext cx="7947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/>
              <a:t>CONCLUSION</a:t>
            </a:r>
            <a:endParaRPr sz="3000"/>
          </a:p>
        </p:txBody>
      </p:sp>
      <p:sp>
        <p:nvSpPr>
          <p:cNvPr id="795" name="Google Shape;795;p98"/>
          <p:cNvSpPr txBox="1">
            <a:spLocks noGrp="1"/>
          </p:cNvSpPr>
          <p:nvPr>
            <p:ph type="body" idx="1"/>
          </p:nvPr>
        </p:nvSpPr>
        <p:spPr>
          <a:xfrm>
            <a:off x="437700" y="1142900"/>
            <a:ext cx="8268600" cy="34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Conclusion &amp; Achievements</a:t>
            </a: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✅ Successfully Built a dual-mode car combining:</a:t>
            </a: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Autonomous navigation (ultrasonic obstacle avoidance)</a:t>
            </a: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Remote control via WiFi/mobile app</a:t>
            </a: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✅ Overcame Key Challenges in sensors, power, and connectivity with practical solutions.</a:t>
            </a: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✅ Proved Scalability – Demonstrates potential for real-world applications (logistics, education, smart homes).</a:t>
            </a: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Future Vision:</a:t>
            </a: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/>
              <a:t>"Upgrading with AI pathfinding, swarm robotics, or computer vision for smarter automation."</a:t>
            </a:r>
            <a:endParaRPr sz="1300" b="1"/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 b="1"/>
          </a:p>
        </p:txBody>
      </p:sp>
      <p:sp>
        <p:nvSpPr>
          <p:cNvPr id="796" name="Google Shape;796;p98"/>
          <p:cNvSpPr txBox="1">
            <a:spLocks noGrp="1"/>
          </p:cNvSpPr>
          <p:nvPr>
            <p:ph type="sldNum" idx="3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7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99"/>
          <p:cNvSpPr txBox="1">
            <a:spLocks noGrp="1"/>
          </p:cNvSpPr>
          <p:nvPr>
            <p:ph type="title"/>
          </p:nvPr>
        </p:nvSpPr>
        <p:spPr>
          <a:xfrm>
            <a:off x="1188150" y="2255250"/>
            <a:ext cx="67677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1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2600" fill="hold"/>
                                        <p:tgtEl>
                                          <p:spTgt spid="80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p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665" name="Google Shape;665;p81"/>
          <p:cNvSpPr txBox="1">
            <a:spLocks noGrp="1"/>
          </p:cNvSpPr>
          <p:nvPr>
            <p:ph type="title"/>
          </p:nvPr>
        </p:nvSpPr>
        <p:spPr>
          <a:xfrm>
            <a:off x="420875" y="479125"/>
            <a:ext cx="4324800" cy="70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/>
              <a:t>Introduction</a:t>
            </a:r>
            <a:endParaRPr sz="4200"/>
          </a:p>
        </p:txBody>
      </p:sp>
      <p:sp>
        <p:nvSpPr>
          <p:cNvPr id="666" name="Google Shape;666;p81"/>
          <p:cNvSpPr txBox="1">
            <a:spLocks noGrp="1"/>
          </p:cNvSpPr>
          <p:nvPr>
            <p:ph type="title" idx="2"/>
          </p:nvPr>
        </p:nvSpPr>
        <p:spPr>
          <a:xfrm>
            <a:off x="420875" y="1316775"/>
            <a:ext cx="4916700" cy="28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Autonomous &amp; Remote-Controlled Arduino Car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 Smart Miniature Vehicle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Features: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🚗 Dual-mode operation (Automatic/Manual)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🛑 Ultrasonic obstacle avoidance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📟 IR Line follow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Core Components: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Arduino • Ultrasonic Sensor HC-SR04 • IR Sensor • esp32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</p:txBody>
      </p:sp>
      <p:pic>
        <p:nvPicPr>
          <p:cNvPr id="667" name="Google Shape;667;p81" title="Pixelresort-Wall-E-Wall-E.51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7300" y="433412"/>
            <a:ext cx="3799651" cy="427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9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82"/>
          <p:cNvSpPr txBox="1">
            <a:spLocks noGrp="1"/>
          </p:cNvSpPr>
          <p:nvPr>
            <p:ph type="title"/>
          </p:nvPr>
        </p:nvSpPr>
        <p:spPr>
          <a:xfrm>
            <a:off x="420875" y="596800"/>
            <a:ext cx="48729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800"/>
              <a:t>Components Used</a:t>
            </a:r>
            <a:endParaRPr sz="3800"/>
          </a:p>
        </p:txBody>
      </p:sp>
      <p:sp>
        <p:nvSpPr>
          <p:cNvPr id="673" name="Google Shape;673;p82"/>
          <p:cNvSpPr txBox="1">
            <a:spLocks noGrp="1"/>
          </p:cNvSpPr>
          <p:nvPr>
            <p:ph type="body" idx="1"/>
          </p:nvPr>
        </p:nvSpPr>
        <p:spPr>
          <a:xfrm>
            <a:off x="450850" y="1298200"/>
            <a:ext cx="3552600" cy="34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 dirty="0"/>
              <a:t>Breadboard</a:t>
            </a:r>
            <a:endParaRPr sz="1700" b="1" dirty="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 dirty="0"/>
              <a:t>Robot Car Kit</a:t>
            </a:r>
            <a:endParaRPr sz="1700" b="1" dirty="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 dirty="0"/>
              <a:t>Arduino Uno</a:t>
            </a:r>
            <a:endParaRPr sz="1700" b="1" dirty="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 dirty="0"/>
              <a:t>IR Sensors x2</a:t>
            </a:r>
            <a:endParaRPr sz="1700" b="1" dirty="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 dirty="0"/>
              <a:t>L298 Motor Driver</a:t>
            </a:r>
            <a:endParaRPr sz="1700" b="1" dirty="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 dirty="0"/>
              <a:t>Mini Servo Motor SG90</a:t>
            </a:r>
            <a:endParaRPr sz="1700" b="1" dirty="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 dirty="0"/>
              <a:t>Ultrasonic Sensor HC-SR04</a:t>
            </a:r>
            <a:endParaRPr sz="1700" b="1" dirty="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 dirty="0"/>
              <a:t>ON/OFF Switch</a:t>
            </a:r>
            <a:endParaRPr sz="1700" b="1" dirty="0"/>
          </a:p>
          <a:p>
            <a:pPr marL="457200" lvl="0" indent="-3365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700"/>
              <a:buAutoNum type="arabicPeriod"/>
            </a:pPr>
            <a:r>
              <a:rPr lang="en" sz="1700" b="1" dirty="0"/>
              <a:t>18650 Battery Cell 3.7v x2</a:t>
            </a:r>
            <a:endParaRPr sz="1700" b="1" dirty="0"/>
          </a:p>
        </p:txBody>
      </p:sp>
      <p:sp>
        <p:nvSpPr>
          <p:cNvPr id="674" name="Google Shape;674;p82"/>
          <p:cNvSpPr txBox="1">
            <a:spLocks noGrp="1"/>
          </p:cNvSpPr>
          <p:nvPr>
            <p:ph type="sldNum" idx="3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675" name="Google Shape;675;p82" title="download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27250" y="1298200"/>
            <a:ext cx="1604650" cy="1416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6" name="Google Shape;676;p82" title="download.jp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3888" y="3120450"/>
            <a:ext cx="1604650" cy="160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7" name="Google Shape;677;p82" title="download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32100" y="3661100"/>
            <a:ext cx="999793" cy="10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82" title="download.jp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43925" y="2571750"/>
            <a:ext cx="999800" cy="99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9" name="Google Shape;679;p82" title="download.jp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23909" y="1433421"/>
            <a:ext cx="1464450" cy="146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flip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6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00"/>
                                        <p:tgtEl>
                                          <p:spTgt spid="6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00"/>
                                        <p:tgtEl>
                                          <p:spTgt spid="6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6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/>
                                        <p:tgtEl>
                                          <p:spTgt spid="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6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6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/>
                                        <p:tgtEl>
                                          <p:spTgt spid="6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83"/>
          <p:cNvSpPr txBox="1">
            <a:spLocks noGrp="1"/>
          </p:cNvSpPr>
          <p:nvPr>
            <p:ph type="title"/>
          </p:nvPr>
        </p:nvSpPr>
        <p:spPr>
          <a:xfrm>
            <a:off x="1188150" y="1855800"/>
            <a:ext cx="6767700" cy="14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PRINCIPLE</a:t>
            </a:r>
            <a:endParaRPr/>
          </a:p>
        </p:txBody>
      </p:sp>
      <p:sp>
        <p:nvSpPr>
          <p:cNvPr id="685" name="Google Shape;685;p83"/>
          <p:cNvSpPr txBox="1">
            <a:spLocks noGrp="1"/>
          </p:cNvSpPr>
          <p:nvPr>
            <p:ph type="body" idx="1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83"/>
          <p:cNvSpPr txBox="1">
            <a:spLocks noGrp="1"/>
          </p:cNvSpPr>
          <p:nvPr>
            <p:ph type="body" idx="2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gallery dir="l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1" name="Google Shape;691;p84" title="bluebot-autonomous-car.jp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23696" r="23702"/>
          <a:stretch/>
        </p:blipFill>
        <p:spPr>
          <a:xfrm>
            <a:off x="4210025" y="626975"/>
            <a:ext cx="4230000" cy="3883500"/>
          </a:xfrm>
          <a:prstGeom prst="roundRect">
            <a:avLst>
              <a:gd name="adj" fmla="val 16667"/>
            </a:avLst>
          </a:prstGeom>
        </p:spPr>
      </p:pic>
      <p:sp>
        <p:nvSpPr>
          <p:cNvPr id="692" name="Google Shape;692;p84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37593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Autonomous Mode</a:t>
            </a:r>
            <a:endParaRPr sz="4000"/>
          </a:p>
        </p:txBody>
      </p:sp>
      <p:sp>
        <p:nvSpPr>
          <p:cNvPr id="693" name="Google Shape;693;p84"/>
          <p:cNvSpPr txBox="1">
            <a:spLocks noGrp="1"/>
          </p:cNvSpPr>
          <p:nvPr>
            <p:ph type="body" idx="7"/>
          </p:nvPr>
        </p:nvSpPr>
        <p:spPr>
          <a:xfrm>
            <a:off x="450850" y="1743500"/>
            <a:ext cx="30480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 Principle:</a:t>
            </a: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Ultrasonic Sensor (HC-SR04) continuously measures distance to obstacles.</a:t>
            </a: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Logic:</a:t>
            </a: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distance ≤ adjustable threshold:</a:t>
            </a: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Stops motors → Calculates safe direction (left/right) → Turns away.</a:t>
            </a: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Else: Moves forward.</a:t>
            </a: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Flow:</a:t>
            </a:r>
            <a:endParaRPr/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Measure → Decide → Act (repeats in real-time).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Google Shape;694;p84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85"/>
          <p:cNvSpPr txBox="1">
            <a:spLocks noGrp="1"/>
          </p:cNvSpPr>
          <p:nvPr>
            <p:ph type="title"/>
          </p:nvPr>
        </p:nvSpPr>
        <p:spPr>
          <a:xfrm>
            <a:off x="450850" y="596800"/>
            <a:ext cx="3759300" cy="12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Remote Controlled Mode</a:t>
            </a:r>
            <a:endParaRPr sz="3200"/>
          </a:p>
        </p:txBody>
      </p:sp>
      <p:sp>
        <p:nvSpPr>
          <p:cNvPr id="700" name="Google Shape;700;p85"/>
          <p:cNvSpPr txBox="1">
            <a:spLocks noGrp="1"/>
          </p:cNvSpPr>
          <p:nvPr>
            <p:ph type="body" idx="7"/>
          </p:nvPr>
        </p:nvSpPr>
        <p:spPr>
          <a:xfrm>
            <a:off x="450850" y="1546800"/>
            <a:ext cx="3048000" cy="276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Working Principle: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WiFi Module (e.g., ESP8266/ESP32) connects to: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Local hotspot or Direct phone-vehicle network.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Mobile Interface: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Custom app (e.g., Blynk) or Web-based joystick (HTML/JavaScript).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Control Flow: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Phone sends commands → WiFi module → Arduino → Motor driver (L298N).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8FAFF"/>
              </a:solidFill>
              <a:highlight>
                <a:schemeClr val="lt1"/>
              </a:highlight>
            </a:endParaRPr>
          </a:p>
        </p:txBody>
      </p:sp>
      <p:sp>
        <p:nvSpPr>
          <p:cNvPr id="701" name="Google Shape;701;p85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702" name="Google Shape;702;p85"/>
          <p:cNvSpPr txBox="1">
            <a:spLocks noGrp="1"/>
          </p:cNvSpPr>
          <p:nvPr>
            <p:ph type="body" idx="7"/>
          </p:nvPr>
        </p:nvSpPr>
        <p:spPr>
          <a:xfrm>
            <a:off x="5133475" y="957525"/>
            <a:ext cx="3759300" cy="33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Example actions: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F8FAFF"/>
              </a:solidFill>
              <a:highlight>
                <a:schemeClr val="lt1"/>
              </a:highlight>
            </a:endParaRPr>
          </a:p>
        </p:txBody>
      </p:sp>
      <p:pic>
        <p:nvPicPr>
          <p:cNvPr id="703" name="Google Shape;703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7075" y="1483900"/>
            <a:ext cx="3759300" cy="310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7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86"/>
          <p:cNvSpPr txBox="1">
            <a:spLocks noGrp="1"/>
          </p:cNvSpPr>
          <p:nvPr>
            <p:ph type="title"/>
          </p:nvPr>
        </p:nvSpPr>
        <p:spPr>
          <a:xfrm>
            <a:off x="420875" y="1552350"/>
            <a:ext cx="7652100" cy="15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CODE - ARDUINO UNO</a:t>
            </a:r>
            <a:endParaRPr sz="5300"/>
          </a:p>
        </p:txBody>
      </p:sp>
      <p:sp>
        <p:nvSpPr>
          <p:cNvPr id="709" name="Google Shape;709;p86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700">
        <p14:prism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300"/>
                                        <p:tgtEl>
                                          <p:spTgt spid="7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300"/>
                                        <p:tgtEl>
                                          <p:spTgt spid="7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87"/>
          <p:cNvSpPr txBox="1">
            <a:spLocks noGrp="1"/>
          </p:cNvSpPr>
          <p:nvPr>
            <p:ph type="title" idx="2"/>
          </p:nvPr>
        </p:nvSpPr>
        <p:spPr>
          <a:xfrm>
            <a:off x="420875" y="649675"/>
            <a:ext cx="4151100" cy="39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#include &lt;SoftwareSerial.h&gt;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SoftwareSerial espSerial(0, 1); // RX = 0, TX = 1 (match ESP TX &amp; RX)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enA 6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in1 7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in2 8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in3 9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in4 10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enB 5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L_S 12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R_S 11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echo A2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trigger A3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servoPin A5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SERVO_FRONT 70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SERVO_LEFT 0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#define SERVO_RIGHT 140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Servo myServo;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int mode = 2;  // Default to Web Control Mode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int motorSpeed = 255;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int Set = 15;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bool obstacleDetected = false;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int distance_L, distance_F, distance_R;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unsigned long lastCommandTime = 0;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/>
          </a:p>
        </p:txBody>
      </p:sp>
      <p:sp>
        <p:nvSpPr>
          <p:cNvPr id="715" name="Google Shape;715;p87"/>
          <p:cNvSpPr txBox="1">
            <a:spLocks noGrp="1"/>
          </p:cNvSpPr>
          <p:nvPr>
            <p:ph type="sldNum" idx="12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716" name="Google Shape;716;p87"/>
          <p:cNvSpPr txBox="1"/>
          <p:nvPr/>
        </p:nvSpPr>
        <p:spPr>
          <a:xfrm>
            <a:off x="5147650" y="649675"/>
            <a:ext cx="3727200" cy="392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setup()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espSerial.begin(9600);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pinMode(R_S, INPUT);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pinMode(L_S, INPUT);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pinMode(echo, INPUT);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pinMode(trigger, OUTPUT);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pinMode(enA, OUTPUT);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pinMode(in1, OUTPUT);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pinMode(in2, OUTPUT);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pinMode(in3, OUTPUT);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pinMode(in4, OUTPUT);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pinMode(enB, OUTPUT);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myServo.attach(servoPin);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setMotorSpeed(motorSpeed);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scanServo();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distance_F = Ultrasonic_read();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delay(500);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}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void loop()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if (espSerial.available()) {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char command = espSerial.read();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 lastCommandTime = millis();</a:t>
            </a: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chemeClr val="lt2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:push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liverables For Existing Client #2">
  <a:themeElements>
    <a:clrScheme name="Simple Light">
      <a:dk1>
        <a:srgbClr val="301900"/>
      </a:dk1>
      <a:lt1>
        <a:srgbClr val="E3DFD7"/>
      </a:lt1>
      <a:dk2>
        <a:srgbClr val="636363"/>
      </a:dk2>
      <a:lt2>
        <a:srgbClr val="6A6253"/>
      </a:lt2>
      <a:accent1>
        <a:srgbClr val="CC0000"/>
      </a:accent1>
      <a:accent2>
        <a:srgbClr val="1C375F"/>
      </a:accent2>
      <a:accent3>
        <a:srgbClr val="EFBDBD"/>
      </a:accent3>
      <a:accent4>
        <a:srgbClr val="3F432C"/>
      </a:accent4>
      <a:accent5>
        <a:srgbClr val="595959"/>
      </a:accent5>
      <a:accent6>
        <a:srgbClr val="FE621D"/>
      </a:accent6>
      <a:hlink>
        <a:srgbClr val="49A07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2554</Words>
  <Application>Microsoft Office PowerPoint</Application>
  <PresentationFormat>On-screen Show (16:9)</PresentationFormat>
  <Paragraphs>423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Poppins Light</vt:lpstr>
      <vt:lpstr>Inter</vt:lpstr>
      <vt:lpstr>Poppins</vt:lpstr>
      <vt:lpstr>Inter ExtraBold</vt:lpstr>
      <vt:lpstr>Arial</vt:lpstr>
      <vt:lpstr>Inter SemiBold</vt:lpstr>
      <vt:lpstr>Space Mono</vt:lpstr>
      <vt:lpstr>Inter Light</vt:lpstr>
      <vt:lpstr>Deliverables For Existing Client #2</vt:lpstr>
      <vt:lpstr>Investor Pitch</vt:lpstr>
      <vt:lpstr>AUTONOMOUS/ REMOTE CONTROLLED ARDUINO VEHICLE</vt:lpstr>
      <vt:lpstr>What’s Inside ….</vt:lpstr>
      <vt:lpstr>Introduction</vt:lpstr>
      <vt:lpstr>Components Used</vt:lpstr>
      <vt:lpstr>WORKING PRINCIPLE</vt:lpstr>
      <vt:lpstr>Autonomous Mode</vt:lpstr>
      <vt:lpstr>Remote Controlled Mode</vt:lpstr>
      <vt:lpstr>CODE - ARDUINO UNO</vt:lpstr>
      <vt:lpstr>#include &lt;SoftwareSerial.h&gt;  SoftwareSerial espSerial(0, 1); // RX = 0, TX = 1 (match ESP TX &amp; RX)  #define enA 6 #define in1 7 #define in2 8 #define in3 9 #define in4 10 #define enB 5  #define L_S 12 #define R_S 11 #define echo A2 #define trigger A3 #define servoPin A5  #define SERVO_FRONT 70 #define SERVO_LEFT 0 #define SERVO_RIGHT 140  Servo myServo; int mode = 2;  // Default to Web Control Mode int motorSpeed = 255; int Set = 15; bool obstacleDetected = false; int distance_L, distance_F, distance_R; unsigned long lastCommandTime = 0;  </vt:lpstr>
      <vt:lpstr> if (command == '1') mode = 1;     else if (command == '2') mode = 2;     else if (command == 'V') {       while (!espSerial.available());       motorSpeed = espSerial.read();       setMotorSpeed(motorSpeed);     } else if (mode == 2) {       controlFromWeb(command);     }   }    if (mode == 2) {     distance_F = Ultrasonic_read();     obstacleDetected = (distance_F &lt;= Set);      // 🚀 Only stop if moving forward, NOT when moving backward!     if (obstacleDetected &amp;&amp; !isMovingBackward()) {       stopMotors();     }   }    if (mode == 1) autonomousMode();   else if (mode == 2 &amp;&amp; millis() - lastCommandTime &gt; 7000) {     stopMotors();   } }  </vt:lpstr>
      <vt:lpstr>if (rightSensor &amp;&amp; leftSensor) {   // Both sensors HIGH     stopMotors();   } else if (!rightSensor &amp;&amp; !leftSensor) {  // Both LOW     if (distance_F &gt; Set) {       moveForward();     } else {       checkSides();     }   } else if (rightSensor) {  // Only right sensor HIGH     turnRight();   } else if (leftSensor) {   // Only left sensor HIGH     turnLeft();   }   delay(10); }  void scanServo() {   for (int angle = SERVO_LEFT; angle &lt;= SERVO_RIGHT; angle += 10) {     myServo.write(angle);     delay(30);   }   for (int angle = SERVO_RIGHT; angle &gt;= SERVO_FRONT; angle -= 10) {     myServo.write(angle);     delay(30);   } }  </vt:lpstr>
      <vt:lpstr> // Reset servo to front   myServo.write(SERVO_FRONT);   delay(300);   // Check front again   distance_F = Ultrasonic_read();   if (distance_F &gt; Set) {     moveForward();     return;   }  void compareDistance() {   setMotorSpeed(motorSpeed);   if (distance_R &gt; distance_L) {     turnLeft(); delay(300);     moveForward(); delay(400);     turnRight(); delay(300);     moveForward(); delay(400);     turnRight(); delay(200);   } else {     turnRight(); delay(300);     moveForward(); delay(400);     turnLeft(); delay(300);     moveForward(); delay(400);     turnLeft(); delay(200);   } }    </vt:lpstr>
      <vt:lpstr>CODE - ESP 8266</vt:lpstr>
      <vt:lpstr>#include &lt;ESP8266WiFi.h&gt; #include &lt;ESP8266WebServer.h&gt; #include &lt;SoftwareSerial.h&gt;  SoftwareSerial NodeMCU(D2, D3); // RX = D2, TX = D3  const char* ssid = "Sk"; const char* password = "shiv76543";  ESP8266WebServer server(80); int mode = 1;  void setup() {   Serial.begin(9600);   NodeMCU.begin(9600);    WiFi.begin(ssid, password);   while (WiFi.status() != WL_CONNECTED) {     delay(500);     Serial.print(".");   }    Serial.println("\nConnected to WiFi");   Serial.print("ESP IP: ");   Serial.println(WiFi.localIP());    server.on("/", handleRoot);   server.on("/control", HTTP_GET, handleControl);   server.begin(); }  </vt:lpstr>
      <vt:lpstr> html += "&lt;h1&gt;ESP8266 Robot Control&lt;/h1&gt;";   html += "&lt;p&gt;&lt;b&gt;Current Mode:&lt;/b&gt; " + String(mode == 1 ? "Autonomous" : "Web Control") + "&lt;/p&gt;";   html += "&lt;button class='mode-btn' onclick=\"sendRequest('1')\"&gt;Autonomous Mode&lt;/button&gt;";   html += "&lt;button class='mode-btn' onclick=\"sendRequest('2')\"&gt;Web Control Mode&lt;/button&gt;&lt;br&gt;&lt;br&gt;";    if (mode == 2) {     html += "&lt;button class='control-btn' onclick=\"sendRequest('F')\"&gt;Forward&lt;/button&gt;&lt;br&gt;";     html += "&lt;button class='control-btn' onclick=\"sendRequest('L')\"&gt;Left&lt;/button&gt;";     html += "&lt;button class='stop-btn' onclick=\"sendRequest('S')\"&gt;Stop&lt;/button&gt;";     html += "&lt;button class='control-btn' onclick=\"sendRequest('R')\"&gt;Right&lt;/button&gt;&lt;br&gt;";     html += "&lt;button class='control-btn' onclick=\"sendRequest('B')\"&gt;Backward&lt;/button&gt;&lt;br&gt;&lt;br&gt;";          // Speed Control Slider     html += "&lt;label&gt;&lt;b&gt;Speed:&lt;/b&gt;&lt;/label&gt;&lt;br&gt;";     html += "&lt;input type='range' min='0' max='255' value='255' id='speedSlider' oninput='updateSpeed(this.value)'&gt;";     html += "&lt;span id='speedValue'&gt;255&lt;/span&gt;";   }  </vt:lpstr>
      <vt:lpstr>FEATURES and FUNCTIONALITIES</vt:lpstr>
      <vt:lpstr>CHALLENGES &amp; SOLUTIONS</vt:lpstr>
      <vt:lpstr>Challenges Faced</vt:lpstr>
      <vt:lpstr>APPLICATIONS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manish kumar</dc:creator>
  <cp:lastModifiedBy>manish kumar</cp:lastModifiedBy>
  <cp:revision>1</cp:revision>
  <dcterms:modified xsi:type="dcterms:W3CDTF">2025-05-06T04:43:28Z</dcterms:modified>
</cp:coreProperties>
</file>